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Jura Medium"/>
      <p:regular r:id="rId61"/>
      <p:bold r:id="rId62"/>
    </p:embeddedFont>
    <p:embeddedFont>
      <p:font typeface="Jura"/>
      <p:regular r:id="rId63"/>
      <p:bold r:id="rId64"/>
    </p:embeddedFont>
    <p:embeddedFont>
      <p:font typeface="Proxima Nova Semibold"/>
      <p:regular r:id="rId65"/>
      <p:bold r:id="rId66"/>
      <p:boldItalic r:id="rId67"/>
    </p:embeddedFont>
    <p:embeddedFont>
      <p:font typeface="Orbitron Black"/>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6D654C-634D-4B3B-BA6A-2A29CDEACF55}">
  <a:tblStyle styleId="{AD6D654C-634D-4B3B-BA6A-2A29CDEACF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JuraMedium-bold.fntdata"/><Relationship Id="rId61" Type="http://schemas.openxmlformats.org/officeDocument/2006/relationships/font" Target="fonts/JuraMedium-regular.fntdata"/><Relationship Id="rId20" Type="http://schemas.openxmlformats.org/officeDocument/2006/relationships/slide" Target="slides/slide14.xml"/><Relationship Id="rId64" Type="http://schemas.openxmlformats.org/officeDocument/2006/relationships/font" Target="fonts/Jura-bold.fntdata"/><Relationship Id="rId63" Type="http://schemas.openxmlformats.org/officeDocument/2006/relationships/font" Target="fonts/Jura-regular.fntdata"/><Relationship Id="rId22" Type="http://schemas.openxmlformats.org/officeDocument/2006/relationships/slide" Target="slides/slide16.xml"/><Relationship Id="rId66" Type="http://schemas.openxmlformats.org/officeDocument/2006/relationships/font" Target="fonts/ProximaNovaSemibold-bold.fntdata"/><Relationship Id="rId21" Type="http://schemas.openxmlformats.org/officeDocument/2006/relationships/slide" Target="slides/slide15.xml"/><Relationship Id="rId65" Type="http://schemas.openxmlformats.org/officeDocument/2006/relationships/font" Target="fonts/ProximaNovaSemibold-regular.fntdata"/><Relationship Id="rId24" Type="http://schemas.openxmlformats.org/officeDocument/2006/relationships/slide" Target="slides/slide18.xml"/><Relationship Id="rId68" Type="http://schemas.openxmlformats.org/officeDocument/2006/relationships/font" Target="fonts/OrbitronBlack-bold.fntdata"/><Relationship Id="rId23" Type="http://schemas.openxmlformats.org/officeDocument/2006/relationships/slide" Target="slides/slide17.xml"/><Relationship Id="rId67" Type="http://schemas.openxmlformats.org/officeDocument/2006/relationships/font" Target="fonts/ProximaNovaSemibold-boldItalic.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4b7ac326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4b7ac326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4b7ac326b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4b7ac326b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4b7ac326b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4b7ac326b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4b7ac326b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4b7ac326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e4b7ac326b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e4b7ac326b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e4b7ac326b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e4b7ac326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4b7ac326b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4b7ac326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e7f4d7e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ee7f4d7e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e4b7ac326b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e4b7ac326b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e4b7ac326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e4b7ac326b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4b7ac32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4b7ac32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f029ad99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f029ad99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e4b7ac326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e4b7ac326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e4b7ac326b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e4b7ac326b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e4b7ac326b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e4b7ac326b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e4b7ac326b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e4b7ac326b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ebdeaf923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ebdeaf923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ebdeaf923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ebdeaf923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f0c202dd3_2_9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f0c202dd3_2_9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ef0c202dd3_2_9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ef0c202dd3_2_9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ef0c202dd3_2_9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ef0c202dd3_2_9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4b7ac326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4b7ac326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ef0c202dd3_2_9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ef0c202dd3_2_9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ef0c202dd3_2_9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ef0c202dd3_2_9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f0c202dd3_2_10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f0c202dd3_2_10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4" name="Shape 4164"/>
        <p:cNvGrpSpPr/>
        <p:nvPr/>
      </p:nvGrpSpPr>
      <p:grpSpPr>
        <a:xfrm>
          <a:off x="0" y="0"/>
          <a:ext cx="0" cy="0"/>
          <a:chOff x="0" y="0"/>
          <a:chExt cx="0" cy="0"/>
        </a:xfrm>
      </p:grpSpPr>
      <p:sp>
        <p:nvSpPr>
          <p:cNvPr id="4165" name="Google Shape;4165;gef0c202dd3_2_12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6" name="Google Shape;4166;gef0c202dd3_2_12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3" name="Shape 4583"/>
        <p:cNvGrpSpPr/>
        <p:nvPr/>
      </p:nvGrpSpPr>
      <p:grpSpPr>
        <a:xfrm>
          <a:off x="0" y="0"/>
          <a:ext cx="0" cy="0"/>
          <a:chOff x="0" y="0"/>
          <a:chExt cx="0" cy="0"/>
        </a:xfrm>
      </p:grpSpPr>
      <p:sp>
        <p:nvSpPr>
          <p:cNvPr id="4584" name="Google Shape;4584;gef0c202dd3_2_13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5" name="Google Shape;4585;gef0c202dd3_2_13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3" name="Shape 4753"/>
        <p:cNvGrpSpPr/>
        <p:nvPr/>
      </p:nvGrpSpPr>
      <p:grpSpPr>
        <a:xfrm>
          <a:off x="0" y="0"/>
          <a:ext cx="0" cy="0"/>
          <a:chOff x="0" y="0"/>
          <a:chExt cx="0" cy="0"/>
        </a:xfrm>
      </p:grpSpPr>
      <p:sp>
        <p:nvSpPr>
          <p:cNvPr id="4754" name="Google Shape;4754;gef0c202dd3_2_13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5" name="Google Shape;4755;gef0c202dd3_2_13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8" name="Shape 5158"/>
        <p:cNvGrpSpPr/>
        <p:nvPr/>
      </p:nvGrpSpPr>
      <p:grpSpPr>
        <a:xfrm>
          <a:off x="0" y="0"/>
          <a:ext cx="0" cy="0"/>
          <a:chOff x="0" y="0"/>
          <a:chExt cx="0" cy="0"/>
        </a:xfrm>
      </p:grpSpPr>
      <p:sp>
        <p:nvSpPr>
          <p:cNvPr id="5159" name="Google Shape;5159;gef0c202dd3_2_13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0" name="Google Shape;5160;gef0c202dd3_2_13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8" name="Shape 5538"/>
        <p:cNvGrpSpPr/>
        <p:nvPr/>
      </p:nvGrpSpPr>
      <p:grpSpPr>
        <a:xfrm>
          <a:off x="0" y="0"/>
          <a:ext cx="0" cy="0"/>
          <a:chOff x="0" y="0"/>
          <a:chExt cx="0" cy="0"/>
        </a:xfrm>
      </p:grpSpPr>
      <p:sp>
        <p:nvSpPr>
          <p:cNvPr id="5539" name="Google Shape;5539;gef0c202dd3_2_14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0" name="Google Shape;5540;gef0c202dd3_2_14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2" name="Shape 5952"/>
        <p:cNvGrpSpPr/>
        <p:nvPr/>
      </p:nvGrpSpPr>
      <p:grpSpPr>
        <a:xfrm>
          <a:off x="0" y="0"/>
          <a:ext cx="0" cy="0"/>
          <a:chOff x="0" y="0"/>
          <a:chExt cx="0" cy="0"/>
        </a:xfrm>
      </p:grpSpPr>
      <p:sp>
        <p:nvSpPr>
          <p:cNvPr id="5953" name="Google Shape;5953;gef0c202dd3_2_14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4" name="Google Shape;5954;gef0c202dd3_2_14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3" name="Shape 6313"/>
        <p:cNvGrpSpPr/>
        <p:nvPr/>
      </p:nvGrpSpPr>
      <p:grpSpPr>
        <a:xfrm>
          <a:off x="0" y="0"/>
          <a:ext cx="0" cy="0"/>
          <a:chOff x="0" y="0"/>
          <a:chExt cx="0" cy="0"/>
        </a:xfrm>
      </p:grpSpPr>
      <p:sp>
        <p:nvSpPr>
          <p:cNvPr id="6314" name="Google Shape;6314;gef0c202dd3_2_15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5" name="Google Shape;6315;gef0c202dd3_2_15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4b7ac326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4b7ac326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3" name="Shape 6823"/>
        <p:cNvGrpSpPr/>
        <p:nvPr/>
      </p:nvGrpSpPr>
      <p:grpSpPr>
        <a:xfrm>
          <a:off x="0" y="0"/>
          <a:ext cx="0" cy="0"/>
          <a:chOff x="0" y="0"/>
          <a:chExt cx="0" cy="0"/>
        </a:xfrm>
      </p:grpSpPr>
      <p:sp>
        <p:nvSpPr>
          <p:cNvPr id="6824" name="Google Shape;6824;gef0c202dd3_2_15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5" name="Google Shape;6825;gef0c202dd3_2_15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3" name="Shape 7443"/>
        <p:cNvGrpSpPr/>
        <p:nvPr/>
      </p:nvGrpSpPr>
      <p:grpSpPr>
        <a:xfrm>
          <a:off x="0" y="0"/>
          <a:ext cx="0" cy="0"/>
          <a:chOff x="0" y="0"/>
          <a:chExt cx="0" cy="0"/>
        </a:xfrm>
      </p:grpSpPr>
      <p:sp>
        <p:nvSpPr>
          <p:cNvPr id="7444" name="Google Shape;7444;gef0c202dd3_2_16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5" name="Google Shape;7445;gef0c202dd3_2_16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7" name="Shape 8037"/>
        <p:cNvGrpSpPr/>
        <p:nvPr/>
      </p:nvGrpSpPr>
      <p:grpSpPr>
        <a:xfrm>
          <a:off x="0" y="0"/>
          <a:ext cx="0" cy="0"/>
          <a:chOff x="0" y="0"/>
          <a:chExt cx="0" cy="0"/>
        </a:xfrm>
      </p:grpSpPr>
      <p:sp>
        <p:nvSpPr>
          <p:cNvPr id="8038" name="Google Shape;8038;gef0c202dd3_2_16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9" name="Google Shape;8039;gef0c202dd3_2_16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8" name="Shape 8358"/>
        <p:cNvGrpSpPr/>
        <p:nvPr/>
      </p:nvGrpSpPr>
      <p:grpSpPr>
        <a:xfrm>
          <a:off x="0" y="0"/>
          <a:ext cx="0" cy="0"/>
          <a:chOff x="0" y="0"/>
          <a:chExt cx="0" cy="0"/>
        </a:xfrm>
      </p:grpSpPr>
      <p:sp>
        <p:nvSpPr>
          <p:cNvPr id="8359" name="Google Shape;8359;gef0c202dd3_2_17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0" name="Google Shape;8360;gef0c202dd3_2_17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6" name="Shape 8666"/>
        <p:cNvGrpSpPr/>
        <p:nvPr/>
      </p:nvGrpSpPr>
      <p:grpSpPr>
        <a:xfrm>
          <a:off x="0" y="0"/>
          <a:ext cx="0" cy="0"/>
          <a:chOff x="0" y="0"/>
          <a:chExt cx="0" cy="0"/>
        </a:xfrm>
      </p:grpSpPr>
      <p:sp>
        <p:nvSpPr>
          <p:cNvPr id="8667" name="Google Shape;8667;gef0c202dd3_2_19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8" name="Google Shape;8668;gef0c202dd3_2_19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4b7ac326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4b7ac326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e4b7ac32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e4b7ac32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e4b7ac326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e4b7ac326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4b7ac326b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4b7ac326b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4b7ac326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4b7ac326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10" name="Google Shape;10;p2"/>
          <p:cNvSpPr txBox="1"/>
          <p:nvPr>
            <p:ph type="ctrTitle"/>
          </p:nvPr>
        </p:nvSpPr>
        <p:spPr>
          <a:xfrm>
            <a:off x="3763391" y="1204207"/>
            <a:ext cx="4959600" cy="23085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5200"/>
              <a:buNone/>
              <a:defRPr sz="5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763391" y="3534443"/>
            <a:ext cx="4630800" cy="228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579614" y="1447486"/>
            <a:ext cx="8191850" cy="3488981"/>
            <a:chOff x="579614" y="1447486"/>
            <a:chExt cx="8191850" cy="3488981"/>
          </a:xfrm>
        </p:grpSpPr>
        <p:sp>
          <p:nvSpPr>
            <p:cNvPr id="13" name="Google Shape;13;p2"/>
            <p:cNvSpPr/>
            <p:nvPr/>
          </p:nvSpPr>
          <p:spPr>
            <a:xfrm flipH="1" rot="-877252">
              <a:off x="599228" y="36025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877252">
              <a:off x="892594" y="14670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877252">
              <a:off x="4536179" y="473858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rot="-877252">
              <a:off x="8573578" y="29156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a:off x="587097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818425" y="4412100"/>
            <a:ext cx="2554000" cy="244175"/>
            <a:chOff x="-818425" y="4412100"/>
            <a:chExt cx="2554000" cy="244175"/>
          </a:xfrm>
        </p:grpSpPr>
        <p:cxnSp>
          <p:nvCxnSpPr>
            <p:cNvPr id="19" name="Google Shape;19;p2"/>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0" name="Google Shape;20;p2"/>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1" name="Google Shape;21;p2"/>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22" name="Google Shape;22;p2"/>
          <p:cNvGrpSpPr/>
          <p:nvPr/>
        </p:nvGrpSpPr>
        <p:grpSpPr>
          <a:xfrm flipH="1">
            <a:off x="7282750" y="456050"/>
            <a:ext cx="2554000" cy="244175"/>
            <a:chOff x="-818425" y="4412100"/>
            <a:chExt cx="2554000" cy="244175"/>
          </a:xfrm>
        </p:grpSpPr>
        <p:cxnSp>
          <p:nvCxnSpPr>
            <p:cNvPr id="23" name="Google Shape;23;p2"/>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4" name="Google Shape;24;p2"/>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5" name="Google Shape;25;p2"/>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26" name="Google Shape;26;p2"/>
          <p:cNvSpPr/>
          <p:nvPr/>
        </p:nvSpPr>
        <p:spPr>
          <a:xfrm flipH="1">
            <a:off x="-1605200" y="4796577"/>
            <a:ext cx="35565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flipH="1">
            <a:off x="6781500" y="-3074"/>
            <a:ext cx="35565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flipH="1" rot="10800000">
            <a:off x="-67582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7" name="Shape 207"/>
        <p:cNvGrpSpPr/>
        <p:nvPr/>
      </p:nvGrpSpPr>
      <p:grpSpPr>
        <a:xfrm>
          <a:off x="0" y="0"/>
          <a:ext cx="0" cy="0"/>
          <a:chOff x="0" y="0"/>
          <a:chExt cx="0" cy="0"/>
        </a:xfrm>
      </p:grpSpPr>
      <p:pic>
        <p:nvPicPr>
          <p:cNvPr id="208" name="Google Shape;208;p11"/>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209" name="Google Shape;209;p11"/>
          <p:cNvSpPr txBox="1"/>
          <p:nvPr>
            <p:ph hasCustomPrompt="1" type="title"/>
          </p:nvPr>
        </p:nvSpPr>
        <p:spPr>
          <a:xfrm>
            <a:off x="1284000" y="1775825"/>
            <a:ext cx="6576000" cy="12345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0" name="Google Shape;210;p11"/>
          <p:cNvSpPr txBox="1"/>
          <p:nvPr>
            <p:ph idx="1" type="subTitle"/>
          </p:nvPr>
        </p:nvSpPr>
        <p:spPr>
          <a:xfrm>
            <a:off x="1284000" y="3020275"/>
            <a:ext cx="6576000" cy="3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11" name="Google Shape;211;p11"/>
          <p:cNvGrpSpPr/>
          <p:nvPr/>
        </p:nvGrpSpPr>
        <p:grpSpPr>
          <a:xfrm>
            <a:off x="894177" y="523177"/>
            <a:ext cx="7396464" cy="4080424"/>
            <a:chOff x="894177" y="523177"/>
            <a:chExt cx="7396464" cy="4080424"/>
          </a:xfrm>
        </p:grpSpPr>
        <p:sp>
          <p:nvSpPr>
            <p:cNvPr id="212" name="Google Shape;212;p11"/>
            <p:cNvSpPr/>
            <p:nvPr/>
          </p:nvSpPr>
          <p:spPr>
            <a:xfrm flipH="1" rot="-877252">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flipH="1" rot="-877252">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flipH="1" rot="-877252">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rot="-877252">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1"/>
          <p:cNvGrpSpPr/>
          <p:nvPr/>
        </p:nvGrpSpPr>
        <p:grpSpPr>
          <a:xfrm flipH="1">
            <a:off x="7314600" y="114238"/>
            <a:ext cx="2554000" cy="244175"/>
            <a:chOff x="-818425" y="4412100"/>
            <a:chExt cx="2554000" cy="244175"/>
          </a:xfrm>
        </p:grpSpPr>
        <p:cxnSp>
          <p:nvCxnSpPr>
            <p:cNvPr id="218" name="Google Shape;218;p11"/>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19" name="Google Shape;219;p11"/>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20" name="Google Shape;220;p11"/>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221" name="Google Shape;221;p11"/>
          <p:cNvSpPr/>
          <p:nvPr/>
        </p:nvSpPr>
        <p:spPr>
          <a:xfrm flipH="1" rot="10800000">
            <a:off x="-67582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11"/>
          <p:cNvGrpSpPr/>
          <p:nvPr/>
        </p:nvGrpSpPr>
        <p:grpSpPr>
          <a:xfrm>
            <a:off x="-818425" y="4785650"/>
            <a:ext cx="2554000" cy="244175"/>
            <a:chOff x="-818425" y="4412100"/>
            <a:chExt cx="2554000" cy="244175"/>
          </a:xfrm>
        </p:grpSpPr>
        <p:cxnSp>
          <p:nvCxnSpPr>
            <p:cNvPr id="223" name="Google Shape;223;p11"/>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24" name="Google Shape;224;p11"/>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25" name="Google Shape;225;p11"/>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226" name="Google Shape;226;p11"/>
          <p:cNvGrpSpPr/>
          <p:nvPr/>
        </p:nvGrpSpPr>
        <p:grpSpPr>
          <a:xfrm>
            <a:off x="2704700" y="4420712"/>
            <a:ext cx="1524800" cy="3281825"/>
            <a:chOff x="3809600" y="4276487"/>
            <a:chExt cx="1524800" cy="1263212"/>
          </a:xfrm>
        </p:grpSpPr>
        <p:sp>
          <p:nvSpPr>
            <p:cNvPr id="227" name="Google Shape;227;p11"/>
            <p:cNvSpPr/>
            <p:nvPr/>
          </p:nvSpPr>
          <p:spPr>
            <a:xfrm flipH="1" rot="5400000">
              <a:off x="4625350" y="4830649"/>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rot="-5400000">
              <a:off x="4041450" y="4628537"/>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rot="5400000">
              <a:off x="3457550" y="4738148"/>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11"/>
          <p:cNvGrpSpPr/>
          <p:nvPr/>
        </p:nvGrpSpPr>
        <p:grpSpPr>
          <a:xfrm flipH="1" rot="10800000">
            <a:off x="4914500" y="-2559038"/>
            <a:ext cx="1524800" cy="3281825"/>
            <a:chOff x="3809600" y="4276487"/>
            <a:chExt cx="1524800" cy="1263212"/>
          </a:xfrm>
        </p:grpSpPr>
        <p:sp>
          <p:nvSpPr>
            <p:cNvPr id="231" name="Google Shape;231;p11"/>
            <p:cNvSpPr/>
            <p:nvPr/>
          </p:nvSpPr>
          <p:spPr>
            <a:xfrm flipH="1" rot="5400000">
              <a:off x="4625350" y="4830649"/>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rot="-5400000">
              <a:off x="4041450" y="4628537"/>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rot="5400000">
              <a:off x="3457550" y="4738148"/>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1"/>
          <p:cNvSpPr/>
          <p:nvPr/>
        </p:nvSpPr>
        <p:spPr>
          <a:xfrm>
            <a:off x="587097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5" name="Shape 2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36" name="Shape 236"/>
        <p:cNvGrpSpPr/>
        <p:nvPr/>
      </p:nvGrpSpPr>
      <p:grpSpPr>
        <a:xfrm>
          <a:off x="0" y="0"/>
          <a:ext cx="0" cy="0"/>
          <a:chOff x="0" y="0"/>
          <a:chExt cx="0" cy="0"/>
        </a:xfrm>
      </p:grpSpPr>
      <p:pic>
        <p:nvPicPr>
          <p:cNvPr id="237" name="Google Shape;237;p13"/>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238" name="Google Shape;238;p13"/>
          <p:cNvSpPr txBox="1"/>
          <p:nvPr>
            <p:ph type="title"/>
          </p:nvPr>
        </p:nvSpPr>
        <p:spPr>
          <a:xfrm>
            <a:off x="1723975" y="15903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9" name="Google Shape;239;p13"/>
          <p:cNvSpPr txBox="1"/>
          <p:nvPr>
            <p:ph hasCustomPrompt="1" idx="2" type="title"/>
          </p:nvPr>
        </p:nvSpPr>
        <p:spPr>
          <a:xfrm>
            <a:off x="1028275" y="1458509"/>
            <a:ext cx="7287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0" name="Google Shape;240;p13"/>
          <p:cNvSpPr txBox="1"/>
          <p:nvPr>
            <p:ph idx="1" type="subTitle"/>
          </p:nvPr>
        </p:nvSpPr>
        <p:spPr>
          <a:xfrm>
            <a:off x="1723975" y="2213290"/>
            <a:ext cx="2336400" cy="393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1" name="Google Shape;241;p13"/>
          <p:cNvSpPr txBox="1"/>
          <p:nvPr>
            <p:ph idx="3" type="title"/>
          </p:nvPr>
        </p:nvSpPr>
        <p:spPr>
          <a:xfrm>
            <a:off x="720000" y="5974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2" name="Google Shape;242;p13"/>
          <p:cNvSpPr txBox="1"/>
          <p:nvPr>
            <p:ph idx="4" type="title"/>
          </p:nvPr>
        </p:nvSpPr>
        <p:spPr>
          <a:xfrm>
            <a:off x="1723975" y="3172150"/>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3" name="Google Shape;243;p13"/>
          <p:cNvSpPr txBox="1"/>
          <p:nvPr>
            <p:ph hasCustomPrompt="1" idx="5" type="title"/>
          </p:nvPr>
        </p:nvSpPr>
        <p:spPr>
          <a:xfrm>
            <a:off x="1028275" y="3040284"/>
            <a:ext cx="7287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13"/>
          <p:cNvSpPr txBox="1"/>
          <p:nvPr>
            <p:ph idx="6" type="subTitle"/>
          </p:nvPr>
        </p:nvSpPr>
        <p:spPr>
          <a:xfrm>
            <a:off x="1723975" y="3787869"/>
            <a:ext cx="2336400" cy="393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5" name="Google Shape;245;p13"/>
          <p:cNvSpPr txBox="1"/>
          <p:nvPr>
            <p:ph idx="7" type="title"/>
          </p:nvPr>
        </p:nvSpPr>
        <p:spPr>
          <a:xfrm>
            <a:off x="5779325" y="15903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6" name="Google Shape;246;p13"/>
          <p:cNvSpPr txBox="1"/>
          <p:nvPr>
            <p:ph hasCustomPrompt="1" idx="8" type="title"/>
          </p:nvPr>
        </p:nvSpPr>
        <p:spPr>
          <a:xfrm>
            <a:off x="5083625" y="1458509"/>
            <a:ext cx="7287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3"/>
          <p:cNvSpPr txBox="1"/>
          <p:nvPr>
            <p:ph idx="9" type="subTitle"/>
          </p:nvPr>
        </p:nvSpPr>
        <p:spPr>
          <a:xfrm>
            <a:off x="5779325" y="2213290"/>
            <a:ext cx="2336400" cy="393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8" name="Google Shape;248;p13"/>
          <p:cNvSpPr txBox="1"/>
          <p:nvPr>
            <p:ph idx="13" type="title"/>
          </p:nvPr>
        </p:nvSpPr>
        <p:spPr>
          <a:xfrm>
            <a:off x="5779325" y="3172150"/>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9" name="Google Shape;249;p13"/>
          <p:cNvSpPr txBox="1"/>
          <p:nvPr>
            <p:ph hasCustomPrompt="1" idx="14" type="title"/>
          </p:nvPr>
        </p:nvSpPr>
        <p:spPr>
          <a:xfrm>
            <a:off x="5083625" y="3040284"/>
            <a:ext cx="7287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0" name="Google Shape;250;p13"/>
          <p:cNvSpPr txBox="1"/>
          <p:nvPr>
            <p:ph idx="15" type="subTitle"/>
          </p:nvPr>
        </p:nvSpPr>
        <p:spPr>
          <a:xfrm>
            <a:off x="5779325" y="3787869"/>
            <a:ext cx="2336400" cy="393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251" name="Google Shape;251;p13"/>
          <p:cNvGrpSpPr/>
          <p:nvPr/>
        </p:nvGrpSpPr>
        <p:grpSpPr>
          <a:xfrm>
            <a:off x="1506468" y="358428"/>
            <a:ext cx="7193875" cy="4521060"/>
            <a:chOff x="1506468" y="358428"/>
            <a:chExt cx="7193875" cy="4521060"/>
          </a:xfrm>
        </p:grpSpPr>
        <p:sp>
          <p:nvSpPr>
            <p:cNvPr id="252" name="Google Shape;252;p13"/>
            <p:cNvSpPr/>
            <p:nvPr/>
          </p:nvSpPr>
          <p:spPr>
            <a:xfrm flipH="1" rot="9922748">
              <a:off x="4227052" y="468160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flipH="1" rot="9922748">
              <a:off x="1526082" y="37804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flipH="1" rot="9922748">
              <a:off x="1628153" y="4507393"/>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flipH="1" rot="9922748">
              <a:off x="8231003" y="6064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flipH="1" rot="9922748">
              <a:off x="8502457" y="384225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13"/>
          <p:cNvSpPr/>
          <p:nvPr/>
        </p:nvSpPr>
        <p:spPr>
          <a:xfrm>
            <a:off x="587097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flipH="1" rot="5400000">
            <a:off x="-2756450" y="1926450"/>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13"/>
          <p:cNvGrpSpPr/>
          <p:nvPr/>
        </p:nvGrpSpPr>
        <p:grpSpPr>
          <a:xfrm flipH="1" rot="8100000">
            <a:off x="-817703" y="5253317"/>
            <a:ext cx="2553976" cy="244173"/>
            <a:chOff x="-818425" y="4412100"/>
            <a:chExt cx="2554000" cy="244175"/>
          </a:xfrm>
        </p:grpSpPr>
        <p:cxnSp>
          <p:nvCxnSpPr>
            <p:cNvPr id="260" name="Google Shape;260;p13"/>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61" name="Google Shape;261;p13"/>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62" name="Google Shape;262;p13"/>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263" name="Google Shape;263;p13"/>
          <p:cNvGrpSpPr/>
          <p:nvPr/>
        </p:nvGrpSpPr>
        <p:grpSpPr>
          <a:xfrm flipH="1">
            <a:off x="7314600" y="114238"/>
            <a:ext cx="2554000" cy="244175"/>
            <a:chOff x="-818425" y="4412100"/>
            <a:chExt cx="2554000" cy="244175"/>
          </a:xfrm>
        </p:grpSpPr>
        <p:cxnSp>
          <p:nvCxnSpPr>
            <p:cNvPr id="264" name="Google Shape;264;p13"/>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65" name="Google Shape;265;p13"/>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66" name="Google Shape;266;p13"/>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67" name="Shape 267"/>
        <p:cNvGrpSpPr/>
        <p:nvPr/>
      </p:nvGrpSpPr>
      <p:grpSpPr>
        <a:xfrm>
          <a:off x="0" y="0"/>
          <a:ext cx="0" cy="0"/>
          <a:chOff x="0" y="0"/>
          <a:chExt cx="0" cy="0"/>
        </a:xfrm>
      </p:grpSpPr>
      <p:sp>
        <p:nvSpPr>
          <p:cNvPr id="268" name="Google Shape;268;p14"/>
          <p:cNvSpPr txBox="1"/>
          <p:nvPr>
            <p:ph type="title"/>
          </p:nvPr>
        </p:nvSpPr>
        <p:spPr>
          <a:xfrm>
            <a:off x="2230475" y="3308014"/>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9" name="Google Shape;269;p14"/>
          <p:cNvSpPr txBox="1"/>
          <p:nvPr>
            <p:ph idx="1" type="subTitle"/>
          </p:nvPr>
        </p:nvSpPr>
        <p:spPr>
          <a:xfrm>
            <a:off x="1031550" y="1303586"/>
            <a:ext cx="7080900" cy="201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270" name="Google Shape;270;p14"/>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grpSp>
        <p:nvGrpSpPr>
          <p:cNvPr id="271" name="Google Shape;271;p14"/>
          <p:cNvGrpSpPr/>
          <p:nvPr/>
        </p:nvGrpSpPr>
        <p:grpSpPr>
          <a:xfrm>
            <a:off x="894177" y="523177"/>
            <a:ext cx="7396464" cy="4080424"/>
            <a:chOff x="894177" y="523177"/>
            <a:chExt cx="7396464" cy="4080424"/>
          </a:xfrm>
        </p:grpSpPr>
        <p:sp>
          <p:nvSpPr>
            <p:cNvPr id="272" name="Google Shape;272;p14"/>
            <p:cNvSpPr/>
            <p:nvPr/>
          </p:nvSpPr>
          <p:spPr>
            <a:xfrm flipH="1" rot="-877252">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flipH="1" rot="-877252">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flipH="1" rot="-877252">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flipH="1" rot="-877252">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4"/>
          <p:cNvSpPr/>
          <p:nvPr/>
        </p:nvSpPr>
        <p:spPr>
          <a:xfrm flipH="1" rot="5400000">
            <a:off x="-2756450" y="1926450"/>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14"/>
          <p:cNvGrpSpPr/>
          <p:nvPr/>
        </p:nvGrpSpPr>
        <p:grpSpPr>
          <a:xfrm rot="-8100000">
            <a:off x="7367297" y="5253317"/>
            <a:ext cx="2553976" cy="244173"/>
            <a:chOff x="-818425" y="4412100"/>
            <a:chExt cx="2554000" cy="244175"/>
          </a:xfrm>
        </p:grpSpPr>
        <p:cxnSp>
          <p:nvCxnSpPr>
            <p:cNvPr id="279" name="Google Shape;279;p14"/>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80" name="Google Shape;280;p14"/>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81" name="Google Shape;281;p14"/>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282" name="Google Shape;282;p14"/>
          <p:cNvGrpSpPr/>
          <p:nvPr/>
        </p:nvGrpSpPr>
        <p:grpSpPr>
          <a:xfrm flipH="1" rot="-8100000">
            <a:off x="-777272" y="-353989"/>
            <a:ext cx="2553976" cy="244173"/>
            <a:chOff x="-818425" y="4412100"/>
            <a:chExt cx="2554000" cy="244175"/>
          </a:xfrm>
        </p:grpSpPr>
        <p:cxnSp>
          <p:nvCxnSpPr>
            <p:cNvPr id="283" name="Google Shape;283;p14"/>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84" name="Google Shape;284;p14"/>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85" name="Google Shape;285;p14"/>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286" name="Google Shape;286;p14"/>
          <p:cNvGrpSpPr/>
          <p:nvPr/>
        </p:nvGrpSpPr>
        <p:grpSpPr>
          <a:xfrm>
            <a:off x="3809600" y="4276487"/>
            <a:ext cx="1524800" cy="1263212"/>
            <a:chOff x="3809600" y="4276487"/>
            <a:chExt cx="1524800" cy="1263212"/>
          </a:xfrm>
        </p:grpSpPr>
        <p:sp>
          <p:nvSpPr>
            <p:cNvPr id="287" name="Google Shape;287;p14"/>
            <p:cNvSpPr/>
            <p:nvPr/>
          </p:nvSpPr>
          <p:spPr>
            <a:xfrm flipH="1" rot="5400000">
              <a:off x="4625350" y="4830649"/>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rot="-5400000">
              <a:off x="4041450" y="4628537"/>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flipH="1" rot="5400000">
              <a:off x="3457550" y="4738148"/>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rot="-5400000">
            <a:off x="6295600" y="1974913"/>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91" name="Shape 291"/>
        <p:cNvGrpSpPr/>
        <p:nvPr/>
      </p:nvGrpSpPr>
      <p:grpSpPr>
        <a:xfrm>
          <a:off x="0" y="0"/>
          <a:ext cx="0" cy="0"/>
          <a:chOff x="0" y="0"/>
          <a:chExt cx="0" cy="0"/>
        </a:xfrm>
      </p:grpSpPr>
      <p:pic>
        <p:nvPicPr>
          <p:cNvPr id="292" name="Google Shape;292;p15"/>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293" name="Google Shape;293;p15"/>
          <p:cNvSpPr txBox="1"/>
          <p:nvPr>
            <p:ph idx="1" type="subTitle"/>
          </p:nvPr>
        </p:nvSpPr>
        <p:spPr>
          <a:xfrm>
            <a:off x="829925" y="1526175"/>
            <a:ext cx="4041300" cy="25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94" name="Google Shape;294;p15"/>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5" name="Google Shape;295;p15"/>
          <p:cNvSpPr/>
          <p:nvPr/>
        </p:nvSpPr>
        <p:spPr>
          <a:xfrm>
            <a:off x="587097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5"/>
          <p:cNvGrpSpPr/>
          <p:nvPr/>
        </p:nvGrpSpPr>
        <p:grpSpPr>
          <a:xfrm flipH="1">
            <a:off x="7314600" y="114238"/>
            <a:ext cx="2554000" cy="244175"/>
            <a:chOff x="-818425" y="4412100"/>
            <a:chExt cx="2554000" cy="244175"/>
          </a:xfrm>
        </p:grpSpPr>
        <p:cxnSp>
          <p:nvCxnSpPr>
            <p:cNvPr id="297" name="Google Shape;297;p15"/>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98" name="Google Shape;298;p15"/>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299" name="Google Shape;299;p15"/>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300" name="Google Shape;300;p15"/>
          <p:cNvSpPr/>
          <p:nvPr/>
        </p:nvSpPr>
        <p:spPr>
          <a:xfrm flipH="1" rot="10800000">
            <a:off x="-67582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5"/>
          <p:cNvGrpSpPr/>
          <p:nvPr/>
        </p:nvGrpSpPr>
        <p:grpSpPr>
          <a:xfrm>
            <a:off x="-818425" y="4785650"/>
            <a:ext cx="2554000" cy="244175"/>
            <a:chOff x="-818425" y="4412100"/>
            <a:chExt cx="2554000" cy="244175"/>
          </a:xfrm>
        </p:grpSpPr>
        <p:cxnSp>
          <p:nvCxnSpPr>
            <p:cNvPr id="302" name="Google Shape;302;p15"/>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03" name="Google Shape;303;p15"/>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04" name="Google Shape;304;p15"/>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305" name="Google Shape;305;p15"/>
          <p:cNvGrpSpPr/>
          <p:nvPr/>
        </p:nvGrpSpPr>
        <p:grpSpPr>
          <a:xfrm rot="-5400000">
            <a:off x="7829204" y="930837"/>
            <a:ext cx="1524800" cy="3281825"/>
            <a:chOff x="3809600" y="4276487"/>
            <a:chExt cx="1524800" cy="1263212"/>
          </a:xfrm>
        </p:grpSpPr>
        <p:sp>
          <p:nvSpPr>
            <p:cNvPr id="306" name="Google Shape;306;p15"/>
            <p:cNvSpPr/>
            <p:nvPr/>
          </p:nvSpPr>
          <p:spPr>
            <a:xfrm flipH="1" rot="5400000">
              <a:off x="4625350" y="4830649"/>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rot="-5400000">
              <a:off x="4041450" y="4628537"/>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flipH="1" rot="5400000">
              <a:off x="3457550" y="4738148"/>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5"/>
          <p:cNvGrpSpPr/>
          <p:nvPr/>
        </p:nvGrpSpPr>
        <p:grpSpPr>
          <a:xfrm flipH="1" rot="10800000">
            <a:off x="349836" y="1072352"/>
            <a:ext cx="7921755" cy="3473881"/>
            <a:chOff x="760561" y="523177"/>
            <a:chExt cx="7921755" cy="3473881"/>
          </a:xfrm>
        </p:grpSpPr>
        <p:sp>
          <p:nvSpPr>
            <p:cNvPr id="310" name="Google Shape;310;p15"/>
            <p:cNvSpPr/>
            <p:nvPr/>
          </p:nvSpPr>
          <p:spPr>
            <a:xfrm flipH="1" rot="-877252">
              <a:off x="780174" y="356283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flipH="1" rot="-877252">
              <a:off x="8484429" y="13712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flipH="1" rot="-877252">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flipH="1" rot="-877252">
              <a:off x="885216" y="8658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flipH="1" rot="-877252">
              <a:off x="8266937" y="37991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15" name="Shape 315"/>
        <p:cNvGrpSpPr/>
        <p:nvPr/>
      </p:nvGrpSpPr>
      <p:grpSpPr>
        <a:xfrm>
          <a:off x="0" y="0"/>
          <a:ext cx="0" cy="0"/>
          <a:chOff x="0" y="0"/>
          <a:chExt cx="0" cy="0"/>
        </a:xfrm>
      </p:grpSpPr>
      <p:pic>
        <p:nvPicPr>
          <p:cNvPr id="316" name="Google Shape;316;p16"/>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317" name="Google Shape;317;p16"/>
          <p:cNvSpPr txBox="1"/>
          <p:nvPr>
            <p:ph type="title"/>
          </p:nvPr>
        </p:nvSpPr>
        <p:spPr>
          <a:xfrm>
            <a:off x="927750" y="2651925"/>
            <a:ext cx="19209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 name="Google Shape;318;p16"/>
          <p:cNvSpPr txBox="1"/>
          <p:nvPr>
            <p:ph idx="1" type="subTitle"/>
          </p:nvPr>
        </p:nvSpPr>
        <p:spPr>
          <a:xfrm>
            <a:off x="927750" y="3025774"/>
            <a:ext cx="1920900" cy="63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16"/>
          <p:cNvSpPr txBox="1"/>
          <p:nvPr>
            <p:ph idx="2" type="title"/>
          </p:nvPr>
        </p:nvSpPr>
        <p:spPr>
          <a:xfrm>
            <a:off x="3611550" y="2651925"/>
            <a:ext cx="19209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 name="Google Shape;320;p16"/>
          <p:cNvSpPr txBox="1"/>
          <p:nvPr>
            <p:ph idx="3" type="subTitle"/>
          </p:nvPr>
        </p:nvSpPr>
        <p:spPr>
          <a:xfrm>
            <a:off x="3611550" y="3025774"/>
            <a:ext cx="1920900" cy="63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16"/>
          <p:cNvSpPr txBox="1"/>
          <p:nvPr>
            <p:ph idx="4" type="title"/>
          </p:nvPr>
        </p:nvSpPr>
        <p:spPr>
          <a:xfrm>
            <a:off x="6295350" y="2651925"/>
            <a:ext cx="19209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 name="Google Shape;322;p16"/>
          <p:cNvSpPr txBox="1"/>
          <p:nvPr>
            <p:ph idx="5" type="subTitle"/>
          </p:nvPr>
        </p:nvSpPr>
        <p:spPr>
          <a:xfrm>
            <a:off x="6295350" y="3025774"/>
            <a:ext cx="1920900" cy="63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16"/>
          <p:cNvSpPr txBox="1"/>
          <p:nvPr>
            <p:ph idx="6" type="title"/>
          </p:nvPr>
        </p:nvSpPr>
        <p:spPr>
          <a:xfrm>
            <a:off x="720000" y="5974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4" name="Google Shape;324;p16"/>
          <p:cNvSpPr/>
          <p:nvPr/>
        </p:nvSpPr>
        <p:spPr>
          <a:xfrm flipH="1">
            <a:off x="-67582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rot="10800000">
            <a:off x="587097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6"/>
          <p:cNvGrpSpPr/>
          <p:nvPr/>
        </p:nvGrpSpPr>
        <p:grpSpPr>
          <a:xfrm>
            <a:off x="-818425" y="114238"/>
            <a:ext cx="2554000" cy="244175"/>
            <a:chOff x="-818425" y="4412100"/>
            <a:chExt cx="2554000" cy="244175"/>
          </a:xfrm>
        </p:grpSpPr>
        <p:cxnSp>
          <p:nvCxnSpPr>
            <p:cNvPr id="327" name="Google Shape;327;p16"/>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28" name="Google Shape;328;p16"/>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29" name="Google Shape;329;p16"/>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330" name="Google Shape;330;p16"/>
          <p:cNvGrpSpPr/>
          <p:nvPr/>
        </p:nvGrpSpPr>
        <p:grpSpPr>
          <a:xfrm rot="10800000">
            <a:off x="306744" y="523177"/>
            <a:ext cx="7946971" cy="4297924"/>
            <a:chOff x="931102" y="305677"/>
            <a:chExt cx="7946971" cy="4297924"/>
          </a:xfrm>
        </p:grpSpPr>
        <p:sp>
          <p:nvSpPr>
            <p:cNvPr id="331" name="Google Shape;331;p16"/>
            <p:cNvSpPr/>
            <p:nvPr/>
          </p:nvSpPr>
          <p:spPr>
            <a:xfrm flipH="1" rot="-877252">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flipH="1" rot="-877252">
              <a:off x="1066254" y="78490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flipH="1" rot="-877252">
              <a:off x="4523674" y="3252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flipH="1" rot="-877252">
              <a:off x="950716" y="344418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flipH="1" rot="-877252">
              <a:off x="8680187" y="19975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16"/>
          <p:cNvGrpSpPr/>
          <p:nvPr/>
        </p:nvGrpSpPr>
        <p:grpSpPr>
          <a:xfrm flipH="1">
            <a:off x="7314600" y="4785088"/>
            <a:ext cx="2554000" cy="244175"/>
            <a:chOff x="-818425" y="4412100"/>
            <a:chExt cx="2554000" cy="244175"/>
          </a:xfrm>
        </p:grpSpPr>
        <p:cxnSp>
          <p:nvCxnSpPr>
            <p:cNvPr id="337" name="Google Shape;337;p16"/>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38" name="Google Shape;338;p16"/>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39" name="Google Shape;339;p16"/>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40" name="Shape 340"/>
        <p:cNvGrpSpPr/>
        <p:nvPr/>
      </p:nvGrpSpPr>
      <p:grpSpPr>
        <a:xfrm>
          <a:off x="0" y="0"/>
          <a:ext cx="0" cy="0"/>
          <a:chOff x="0" y="0"/>
          <a:chExt cx="0" cy="0"/>
        </a:xfrm>
      </p:grpSpPr>
      <p:pic>
        <p:nvPicPr>
          <p:cNvPr id="341" name="Google Shape;341;p17"/>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342" name="Google Shape;342;p17"/>
          <p:cNvSpPr txBox="1"/>
          <p:nvPr>
            <p:ph type="title"/>
          </p:nvPr>
        </p:nvSpPr>
        <p:spPr>
          <a:xfrm>
            <a:off x="1132350" y="1682850"/>
            <a:ext cx="2314800" cy="34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3" name="Google Shape;343;p17"/>
          <p:cNvSpPr txBox="1"/>
          <p:nvPr>
            <p:ph idx="1" type="subTitle"/>
          </p:nvPr>
        </p:nvSpPr>
        <p:spPr>
          <a:xfrm>
            <a:off x="1132350" y="2033630"/>
            <a:ext cx="23148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17"/>
          <p:cNvSpPr txBox="1"/>
          <p:nvPr>
            <p:ph idx="2" type="title"/>
          </p:nvPr>
        </p:nvSpPr>
        <p:spPr>
          <a:xfrm>
            <a:off x="720000" y="5974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5" name="Google Shape;345;p17"/>
          <p:cNvSpPr txBox="1"/>
          <p:nvPr>
            <p:ph idx="3" type="title"/>
          </p:nvPr>
        </p:nvSpPr>
        <p:spPr>
          <a:xfrm>
            <a:off x="1132350" y="3168745"/>
            <a:ext cx="2314800" cy="34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6" name="Google Shape;346;p17"/>
          <p:cNvSpPr txBox="1"/>
          <p:nvPr>
            <p:ph idx="4" type="subTitle"/>
          </p:nvPr>
        </p:nvSpPr>
        <p:spPr>
          <a:xfrm>
            <a:off x="1132350" y="3519525"/>
            <a:ext cx="23148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17"/>
          <p:cNvSpPr txBox="1"/>
          <p:nvPr>
            <p:ph idx="5" type="title"/>
          </p:nvPr>
        </p:nvSpPr>
        <p:spPr>
          <a:xfrm>
            <a:off x="5696850" y="1682850"/>
            <a:ext cx="23148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8" name="Google Shape;348;p17"/>
          <p:cNvSpPr txBox="1"/>
          <p:nvPr>
            <p:ph idx="6" type="subTitle"/>
          </p:nvPr>
        </p:nvSpPr>
        <p:spPr>
          <a:xfrm>
            <a:off x="5696850" y="2033630"/>
            <a:ext cx="2314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9" name="Google Shape;349;p17"/>
          <p:cNvSpPr txBox="1"/>
          <p:nvPr>
            <p:ph idx="7" type="title"/>
          </p:nvPr>
        </p:nvSpPr>
        <p:spPr>
          <a:xfrm>
            <a:off x="5696850" y="3168745"/>
            <a:ext cx="23148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 name="Google Shape;350;p17"/>
          <p:cNvSpPr txBox="1"/>
          <p:nvPr>
            <p:ph idx="8" type="subTitle"/>
          </p:nvPr>
        </p:nvSpPr>
        <p:spPr>
          <a:xfrm>
            <a:off x="5696850" y="3519525"/>
            <a:ext cx="2314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51" name="Google Shape;351;p17"/>
          <p:cNvGrpSpPr/>
          <p:nvPr/>
        </p:nvGrpSpPr>
        <p:grpSpPr>
          <a:xfrm>
            <a:off x="294102" y="613217"/>
            <a:ext cx="7996539" cy="3990384"/>
            <a:chOff x="294102" y="613217"/>
            <a:chExt cx="7996539" cy="3990384"/>
          </a:xfrm>
        </p:grpSpPr>
        <p:sp>
          <p:nvSpPr>
            <p:cNvPr id="352" name="Google Shape;352;p17"/>
            <p:cNvSpPr/>
            <p:nvPr/>
          </p:nvSpPr>
          <p:spPr>
            <a:xfrm flipH="1" rot="-877252">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flipH="1" rot="-877252">
              <a:off x="313716" y="325332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flipH="1" rot="-877252">
              <a:off x="7961412" y="42603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17"/>
          <p:cNvSpPr/>
          <p:nvPr/>
        </p:nvSpPr>
        <p:spPr>
          <a:xfrm flipH="1">
            <a:off x="-67582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rot="10800000">
            <a:off x="587097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17"/>
          <p:cNvGrpSpPr/>
          <p:nvPr/>
        </p:nvGrpSpPr>
        <p:grpSpPr>
          <a:xfrm>
            <a:off x="-818425" y="114238"/>
            <a:ext cx="2554000" cy="244175"/>
            <a:chOff x="-818425" y="4412100"/>
            <a:chExt cx="2554000" cy="244175"/>
          </a:xfrm>
        </p:grpSpPr>
        <p:cxnSp>
          <p:nvCxnSpPr>
            <p:cNvPr id="359" name="Google Shape;359;p17"/>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60" name="Google Shape;360;p17"/>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61" name="Google Shape;361;p17"/>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362" name="Google Shape;362;p17"/>
          <p:cNvGrpSpPr/>
          <p:nvPr/>
        </p:nvGrpSpPr>
        <p:grpSpPr>
          <a:xfrm flipH="1">
            <a:off x="7314600" y="4785088"/>
            <a:ext cx="2554000" cy="244175"/>
            <a:chOff x="-818425" y="4412100"/>
            <a:chExt cx="2554000" cy="244175"/>
          </a:xfrm>
        </p:grpSpPr>
        <p:cxnSp>
          <p:nvCxnSpPr>
            <p:cNvPr id="363" name="Google Shape;363;p17"/>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64" name="Google Shape;364;p17"/>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65" name="Google Shape;365;p17"/>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66" name="Shape 366"/>
        <p:cNvGrpSpPr/>
        <p:nvPr/>
      </p:nvGrpSpPr>
      <p:grpSpPr>
        <a:xfrm>
          <a:off x="0" y="0"/>
          <a:ext cx="0" cy="0"/>
          <a:chOff x="0" y="0"/>
          <a:chExt cx="0" cy="0"/>
        </a:xfrm>
      </p:grpSpPr>
      <p:pic>
        <p:nvPicPr>
          <p:cNvPr id="367" name="Google Shape;367;p18"/>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368" name="Google Shape;368;p18"/>
          <p:cNvSpPr txBox="1"/>
          <p:nvPr>
            <p:ph type="title"/>
          </p:nvPr>
        </p:nvSpPr>
        <p:spPr>
          <a:xfrm>
            <a:off x="720000" y="1901925"/>
            <a:ext cx="23055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9" name="Google Shape;369;p18"/>
          <p:cNvSpPr txBox="1"/>
          <p:nvPr>
            <p:ph idx="1" type="subTitle"/>
          </p:nvPr>
        </p:nvSpPr>
        <p:spPr>
          <a:xfrm>
            <a:off x="720000" y="22598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0" name="Google Shape;370;p18"/>
          <p:cNvSpPr txBox="1"/>
          <p:nvPr>
            <p:ph idx="2" type="title"/>
          </p:nvPr>
        </p:nvSpPr>
        <p:spPr>
          <a:xfrm>
            <a:off x="3419269" y="1901925"/>
            <a:ext cx="23055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1" name="Google Shape;371;p18"/>
          <p:cNvSpPr txBox="1"/>
          <p:nvPr>
            <p:ph idx="3" type="subTitle"/>
          </p:nvPr>
        </p:nvSpPr>
        <p:spPr>
          <a:xfrm>
            <a:off x="3419269" y="22598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2" name="Google Shape;372;p18"/>
          <p:cNvSpPr txBox="1"/>
          <p:nvPr>
            <p:ph idx="4" type="title"/>
          </p:nvPr>
        </p:nvSpPr>
        <p:spPr>
          <a:xfrm>
            <a:off x="720000" y="3573450"/>
            <a:ext cx="23055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3" name="Google Shape;373;p18"/>
          <p:cNvSpPr txBox="1"/>
          <p:nvPr>
            <p:ph idx="5" type="subTitle"/>
          </p:nvPr>
        </p:nvSpPr>
        <p:spPr>
          <a:xfrm>
            <a:off x="720000" y="39313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18"/>
          <p:cNvSpPr txBox="1"/>
          <p:nvPr>
            <p:ph idx="6" type="title"/>
          </p:nvPr>
        </p:nvSpPr>
        <p:spPr>
          <a:xfrm>
            <a:off x="3419269" y="3573450"/>
            <a:ext cx="23055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5" name="Google Shape;375;p18"/>
          <p:cNvSpPr txBox="1"/>
          <p:nvPr>
            <p:ph idx="7" type="subTitle"/>
          </p:nvPr>
        </p:nvSpPr>
        <p:spPr>
          <a:xfrm>
            <a:off x="3419269" y="39313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 name="Google Shape;376;p18"/>
          <p:cNvSpPr txBox="1"/>
          <p:nvPr>
            <p:ph idx="8" type="title"/>
          </p:nvPr>
        </p:nvSpPr>
        <p:spPr>
          <a:xfrm>
            <a:off x="6118545" y="1901925"/>
            <a:ext cx="23055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7" name="Google Shape;377;p18"/>
          <p:cNvSpPr txBox="1"/>
          <p:nvPr>
            <p:ph idx="9" type="subTitle"/>
          </p:nvPr>
        </p:nvSpPr>
        <p:spPr>
          <a:xfrm>
            <a:off x="6118545" y="22598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8" name="Google Shape;378;p18"/>
          <p:cNvSpPr txBox="1"/>
          <p:nvPr>
            <p:ph idx="13" type="title"/>
          </p:nvPr>
        </p:nvSpPr>
        <p:spPr>
          <a:xfrm>
            <a:off x="6118545" y="3573450"/>
            <a:ext cx="23055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9" name="Google Shape;379;p18"/>
          <p:cNvSpPr txBox="1"/>
          <p:nvPr>
            <p:ph idx="14" type="subTitle"/>
          </p:nvPr>
        </p:nvSpPr>
        <p:spPr>
          <a:xfrm>
            <a:off x="6118545" y="39313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0" name="Google Shape;380;p18"/>
          <p:cNvSpPr txBox="1"/>
          <p:nvPr>
            <p:ph idx="15" type="title"/>
          </p:nvPr>
        </p:nvSpPr>
        <p:spPr>
          <a:xfrm>
            <a:off x="720000" y="5974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1" name="Google Shape;381;p18"/>
          <p:cNvGrpSpPr/>
          <p:nvPr/>
        </p:nvGrpSpPr>
        <p:grpSpPr>
          <a:xfrm>
            <a:off x="389352" y="523177"/>
            <a:ext cx="7901289" cy="4194074"/>
            <a:chOff x="389352" y="523177"/>
            <a:chExt cx="7901289" cy="4194074"/>
          </a:xfrm>
        </p:grpSpPr>
        <p:sp>
          <p:nvSpPr>
            <p:cNvPr id="382" name="Google Shape;382;p18"/>
            <p:cNvSpPr/>
            <p:nvPr/>
          </p:nvSpPr>
          <p:spPr>
            <a:xfrm flipH="1" rot="-877252">
              <a:off x="5177674" y="45193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flipH="1" rot="-877252">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flipH="1" rot="-877252">
              <a:off x="408966" y="307317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18"/>
          <p:cNvGrpSpPr/>
          <p:nvPr/>
        </p:nvGrpSpPr>
        <p:grpSpPr>
          <a:xfrm rot="-8100000">
            <a:off x="7367297" y="5253317"/>
            <a:ext cx="2553976" cy="244173"/>
            <a:chOff x="-818425" y="4412100"/>
            <a:chExt cx="2554000" cy="244175"/>
          </a:xfrm>
        </p:grpSpPr>
        <p:cxnSp>
          <p:nvCxnSpPr>
            <p:cNvPr id="387" name="Google Shape;387;p18"/>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88" name="Google Shape;388;p18"/>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89" name="Google Shape;389;p18"/>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390" name="Google Shape;390;p18"/>
          <p:cNvSpPr/>
          <p:nvPr/>
        </p:nvSpPr>
        <p:spPr>
          <a:xfrm rot="-5400000">
            <a:off x="6295600" y="1974913"/>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flipH="1" rot="10800000">
            <a:off x="-67582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18"/>
          <p:cNvGrpSpPr/>
          <p:nvPr/>
        </p:nvGrpSpPr>
        <p:grpSpPr>
          <a:xfrm>
            <a:off x="-818425" y="4785650"/>
            <a:ext cx="2554000" cy="244175"/>
            <a:chOff x="-818425" y="4412100"/>
            <a:chExt cx="2554000" cy="244175"/>
          </a:xfrm>
        </p:grpSpPr>
        <p:cxnSp>
          <p:nvCxnSpPr>
            <p:cNvPr id="393" name="Google Shape;393;p18"/>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94" name="Google Shape;394;p18"/>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95" name="Google Shape;395;p18"/>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96" name="Shape 396"/>
        <p:cNvGrpSpPr/>
        <p:nvPr/>
      </p:nvGrpSpPr>
      <p:grpSpPr>
        <a:xfrm>
          <a:off x="0" y="0"/>
          <a:ext cx="0" cy="0"/>
          <a:chOff x="0" y="0"/>
          <a:chExt cx="0" cy="0"/>
        </a:xfrm>
      </p:grpSpPr>
      <p:pic>
        <p:nvPicPr>
          <p:cNvPr id="397" name="Google Shape;397;p19"/>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398" name="Google Shape;398;p19"/>
          <p:cNvSpPr txBox="1"/>
          <p:nvPr>
            <p:ph hasCustomPrompt="1" type="title"/>
          </p:nvPr>
        </p:nvSpPr>
        <p:spPr>
          <a:xfrm>
            <a:off x="1598100" y="640703"/>
            <a:ext cx="5947800" cy="64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99" name="Google Shape;399;p19"/>
          <p:cNvSpPr txBox="1"/>
          <p:nvPr>
            <p:ph idx="1" type="subTitle"/>
          </p:nvPr>
        </p:nvSpPr>
        <p:spPr>
          <a:xfrm>
            <a:off x="1598100" y="1322918"/>
            <a:ext cx="5947800" cy="26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 name="Google Shape;400;p19"/>
          <p:cNvSpPr txBox="1"/>
          <p:nvPr>
            <p:ph hasCustomPrompt="1" idx="2" type="title"/>
          </p:nvPr>
        </p:nvSpPr>
        <p:spPr>
          <a:xfrm>
            <a:off x="1598100" y="2096846"/>
            <a:ext cx="5947800" cy="64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01" name="Google Shape;401;p19"/>
          <p:cNvSpPr txBox="1"/>
          <p:nvPr>
            <p:ph idx="3" type="subTitle"/>
          </p:nvPr>
        </p:nvSpPr>
        <p:spPr>
          <a:xfrm>
            <a:off x="1598100" y="2780251"/>
            <a:ext cx="5947800" cy="26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2" name="Google Shape;402;p19"/>
          <p:cNvSpPr txBox="1"/>
          <p:nvPr>
            <p:ph hasCustomPrompt="1" idx="4" type="title"/>
          </p:nvPr>
        </p:nvSpPr>
        <p:spPr>
          <a:xfrm>
            <a:off x="1598100" y="3553001"/>
            <a:ext cx="5947800" cy="64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03" name="Google Shape;403;p19"/>
          <p:cNvSpPr txBox="1"/>
          <p:nvPr>
            <p:ph idx="5" type="subTitle"/>
          </p:nvPr>
        </p:nvSpPr>
        <p:spPr>
          <a:xfrm>
            <a:off x="1598100" y="4237597"/>
            <a:ext cx="5947800" cy="26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04" name="Google Shape;404;p19"/>
          <p:cNvGrpSpPr/>
          <p:nvPr/>
        </p:nvGrpSpPr>
        <p:grpSpPr>
          <a:xfrm>
            <a:off x="894177" y="317502"/>
            <a:ext cx="7396464" cy="4609749"/>
            <a:chOff x="894177" y="317502"/>
            <a:chExt cx="7396464" cy="4609749"/>
          </a:xfrm>
        </p:grpSpPr>
        <p:sp>
          <p:nvSpPr>
            <p:cNvPr id="405" name="Google Shape;405;p19"/>
            <p:cNvSpPr/>
            <p:nvPr/>
          </p:nvSpPr>
          <p:spPr>
            <a:xfrm flipH="1" rot="-877252">
              <a:off x="2526324" y="47293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flipH="1" rot="-877252">
              <a:off x="4869824" y="3371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flipH="1" rot="-877252">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flipH="1" rot="-877252">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19"/>
          <p:cNvSpPr/>
          <p:nvPr/>
        </p:nvSpPr>
        <p:spPr>
          <a:xfrm flipH="1" rot="5400000">
            <a:off x="-2756450" y="1926450"/>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19"/>
          <p:cNvGrpSpPr/>
          <p:nvPr/>
        </p:nvGrpSpPr>
        <p:grpSpPr>
          <a:xfrm flipH="1" rot="-8100000">
            <a:off x="-777272" y="-353989"/>
            <a:ext cx="2553976" cy="244173"/>
            <a:chOff x="-818425" y="4412100"/>
            <a:chExt cx="2554000" cy="244175"/>
          </a:xfrm>
        </p:grpSpPr>
        <p:cxnSp>
          <p:nvCxnSpPr>
            <p:cNvPr id="412" name="Google Shape;412;p19"/>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13" name="Google Shape;413;p19"/>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14" name="Google Shape;414;p19"/>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415" name="Google Shape;415;p19"/>
          <p:cNvSpPr/>
          <p:nvPr/>
        </p:nvSpPr>
        <p:spPr>
          <a:xfrm rot="-5400000">
            <a:off x="6295600" y="1974913"/>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19"/>
          <p:cNvGrpSpPr/>
          <p:nvPr/>
        </p:nvGrpSpPr>
        <p:grpSpPr>
          <a:xfrm rot="-8100000">
            <a:off x="7367297" y="5253317"/>
            <a:ext cx="2553976" cy="244173"/>
            <a:chOff x="-818425" y="4412100"/>
            <a:chExt cx="2554000" cy="244175"/>
          </a:xfrm>
        </p:grpSpPr>
        <p:cxnSp>
          <p:nvCxnSpPr>
            <p:cNvPr id="417" name="Google Shape;417;p19"/>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18" name="Google Shape;418;p19"/>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19" name="Google Shape;419;p19"/>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20" name="Shape 420"/>
        <p:cNvGrpSpPr/>
        <p:nvPr/>
      </p:nvGrpSpPr>
      <p:grpSpPr>
        <a:xfrm>
          <a:off x="0" y="0"/>
          <a:ext cx="0" cy="0"/>
          <a:chOff x="0" y="0"/>
          <a:chExt cx="0" cy="0"/>
        </a:xfrm>
      </p:grpSpPr>
      <p:sp>
        <p:nvSpPr>
          <p:cNvPr id="421" name="Google Shape;421;p20"/>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22" name="Google Shape;422;p20"/>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423" name="Google Shape;423;p20"/>
          <p:cNvSpPr/>
          <p:nvPr/>
        </p:nvSpPr>
        <p:spPr>
          <a:xfrm>
            <a:off x="587097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20"/>
          <p:cNvGrpSpPr/>
          <p:nvPr/>
        </p:nvGrpSpPr>
        <p:grpSpPr>
          <a:xfrm flipH="1">
            <a:off x="7314600" y="114238"/>
            <a:ext cx="2554000" cy="244175"/>
            <a:chOff x="-818425" y="4412100"/>
            <a:chExt cx="2554000" cy="244175"/>
          </a:xfrm>
        </p:grpSpPr>
        <p:cxnSp>
          <p:nvCxnSpPr>
            <p:cNvPr id="425" name="Google Shape;425;p20"/>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26" name="Google Shape;426;p20"/>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27" name="Google Shape;427;p20"/>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428" name="Google Shape;428;p20"/>
          <p:cNvSpPr/>
          <p:nvPr/>
        </p:nvSpPr>
        <p:spPr>
          <a:xfrm flipH="1" rot="10800000">
            <a:off x="-67582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20"/>
          <p:cNvGrpSpPr/>
          <p:nvPr/>
        </p:nvGrpSpPr>
        <p:grpSpPr>
          <a:xfrm>
            <a:off x="-818425" y="4785650"/>
            <a:ext cx="2554000" cy="244175"/>
            <a:chOff x="-818425" y="4412100"/>
            <a:chExt cx="2554000" cy="244175"/>
          </a:xfrm>
        </p:grpSpPr>
        <p:cxnSp>
          <p:nvCxnSpPr>
            <p:cNvPr id="430" name="Google Shape;430;p20"/>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31" name="Google Shape;431;p20"/>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32" name="Google Shape;432;p20"/>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433" name="Google Shape;433;p20"/>
          <p:cNvGrpSpPr/>
          <p:nvPr/>
        </p:nvGrpSpPr>
        <p:grpSpPr>
          <a:xfrm flipH="1">
            <a:off x="186527" y="1116492"/>
            <a:ext cx="8617034" cy="3814167"/>
            <a:chOff x="186527" y="1116492"/>
            <a:chExt cx="8617034" cy="3814167"/>
          </a:xfrm>
        </p:grpSpPr>
        <p:sp>
          <p:nvSpPr>
            <p:cNvPr id="434" name="Google Shape;434;p20"/>
            <p:cNvSpPr/>
            <p:nvPr/>
          </p:nvSpPr>
          <p:spPr>
            <a:xfrm flipH="1" rot="-877252">
              <a:off x="304924" y="42646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flipH="1" rot="-877252">
              <a:off x="8475704" y="113610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flipH="1" rot="-877252">
              <a:off x="8605674" y="28933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flipH="1" rot="-877252">
              <a:off x="206141" y="135362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flipH="1" rot="-877252">
              <a:off x="6714212" y="47327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3"/>
          <p:cNvSpPr txBox="1"/>
          <p:nvPr>
            <p:ph type="title"/>
          </p:nvPr>
        </p:nvSpPr>
        <p:spPr>
          <a:xfrm>
            <a:off x="4043913" y="1891531"/>
            <a:ext cx="3602100" cy="9240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1" name="Google Shape;31;p3"/>
          <p:cNvSpPr txBox="1"/>
          <p:nvPr>
            <p:ph hasCustomPrompt="1" idx="2" type="title"/>
          </p:nvPr>
        </p:nvSpPr>
        <p:spPr>
          <a:xfrm>
            <a:off x="1497988" y="1673975"/>
            <a:ext cx="1978500" cy="12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 name="Google Shape;32;p3"/>
          <p:cNvSpPr txBox="1"/>
          <p:nvPr>
            <p:ph idx="1" type="subTitle"/>
          </p:nvPr>
        </p:nvSpPr>
        <p:spPr>
          <a:xfrm>
            <a:off x="4043913" y="2879725"/>
            <a:ext cx="3430500" cy="58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3" name="Google Shape;33;p3"/>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34" name="Google Shape;34;p3"/>
          <p:cNvSpPr/>
          <p:nvPr/>
        </p:nvSpPr>
        <p:spPr>
          <a:xfrm rot="-5400000">
            <a:off x="6295600" y="1974913"/>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67582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818425" y="114238"/>
            <a:ext cx="2554000" cy="244175"/>
            <a:chOff x="-818425" y="4412100"/>
            <a:chExt cx="2554000" cy="244175"/>
          </a:xfrm>
        </p:grpSpPr>
        <p:cxnSp>
          <p:nvCxnSpPr>
            <p:cNvPr id="37" name="Google Shape;37;p3"/>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8" name="Google Shape;38;p3"/>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39" name="Google Shape;39;p3"/>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40" name="Google Shape;40;p3"/>
          <p:cNvGrpSpPr/>
          <p:nvPr/>
        </p:nvGrpSpPr>
        <p:grpSpPr>
          <a:xfrm flipH="1" rot="5400000">
            <a:off x="-1463771" y="930837"/>
            <a:ext cx="1524800" cy="3281825"/>
            <a:chOff x="3809600" y="4276487"/>
            <a:chExt cx="1524800" cy="1263212"/>
          </a:xfrm>
        </p:grpSpPr>
        <p:sp>
          <p:nvSpPr>
            <p:cNvPr id="41" name="Google Shape;41;p3"/>
            <p:cNvSpPr/>
            <p:nvPr/>
          </p:nvSpPr>
          <p:spPr>
            <a:xfrm flipH="1" rot="5400000">
              <a:off x="4625350" y="4830649"/>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rot="-5400000">
              <a:off x="4041450" y="4628537"/>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flipH="1" rot="5400000">
              <a:off x="3457550" y="4738148"/>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3"/>
          <p:cNvGrpSpPr/>
          <p:nvPr/>
        </p:nvGrpSpPr>
        <p:grpSpPr>
          <a:xfrm>
            <a:off x="851302" y="523177"/>
            <a:ext cx="7439339" cy="3966124"/>
            <a:chOff x="851302" y="523177"/>
            <a:chExt cx="7439339" cy="3966124"/>
          </a:xfrm>
        </p:grpSpPr>
        <p:sp>
          <p:nvSpPr>
            <p:cNvPr id="45" name="Google Shape;45;p3"/>
            <p:cNvSpPr/>
            <p:nvPr/>
          </p:nvSpPr>
          <p:spPr>
            <a:xfrm flipH="1" rot="-877252">
              <a:off x="2667849" y="42914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flipH="1" rot="-877252">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flipH="1" rot="-877252">
              <a:off x="870916" y="9092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flipH="1" rot="-877252">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439" name="Shape 439"/>
        <p:cNvGrpSpPr/>
        <p:nvPr/>
      </p:nvGrpSpPr>
      <p:grpSpPr>
        <a:xfrm>
          <a:off x="0" y="0"/>
          <a:ext cx="0" cy="0"/>
          <a:chOff x="0" y="0"/>
          <a:chExt cx="0" cy="0"/>
        </a:xfrm>
      </p:grpSpPr>
      <p:pic>
        <p:nvPicPr>
          <p:cNvPr id="440" name="Google Shape;440;p21"/>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441" name="Google Shape;441;p21"/>
          <p:cNvSpPr txBox="1"/>
          <p:nvPr>
            <p:ph idx="1" type="subTitle"/>
          </p:nvPr>
        </p:nvSpPr>
        <p:spPr>
          <a:xfrm>
            <a:off x="1383532" y="2264144"/>
            <a:ext cx="2911200" cy="13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42" name="Google Shape;442;p21"/>
          <p:cNvSpPr txBox="1"/>
          <p:nvPr>
            <p:ph type="title"/>
          </p:nvPr>
        </p:nvSpPr>
        <p:spPr>
          <a:xfrm>
            <a:off x="1383532" y="1544944"/>
            <a:ext cx="3164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43" name="Google Shape;443;p21"/>
          <p:cNvGrpSpPr/>
          <p:nvPr/>
        </p:nvGrpSpPr>
        <p:grpSpPr>
          <a:xfrm flipH="1" rot="10800000">
            <a:off x="894177" y="523177"/>
            <a:ext cx="7722421" cy="4080424"/>
            <a:chOff x="894177" y="523177"/>
            <a:chExt cx="7722421" cy="4080424"/>
          </a:xfrm>
        </p:grpSpPr>
        <p:sp>
          <p:nvSpPr>
            <p:cNvPr id="444" name="Google Shape;444;p21"/>
            <p:cNvSpPr/>
            <p:nvPr/>
          </p:nvSpPr>
          <p:spPr>
            <a:xfrm flipH="1" rot="-877252">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flipH="1" rot="-877252">
              <a:off x="8011629" y="95735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flipH="1" rot="-877252">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flipH="1" rot="-877252">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flipH="1" rot="-877252">
              <a:off x="8418712" y="401362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1"/>
          <p:cNvGrpSpPr/>
          <p:nvPr/>
        </p:nvGrpSpPr>
        <p:grpSpPr>
          <a:xfrm flipH="1">
            <a:off x="7314600" y="114238"/>
            <a:ext cx="2554000" cy="244175"/>
            <a:chOff x="-818425" y="4412100"/>
            <a:chExt cx="2554000" cy="244175"/>
          </a:xfrm>
        </p:grpSpPr>
        <p:cxnSp>
          <p:nvCxnSpPr>
            <p:cNvPr id="450" name="Google Shape;450;p21"/>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51" name="Google Shape;451;p21"/>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52" name="Google Shape;452;p21"/>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453" name="Google Shape;453;p21"/>
          <p:cNvSpPr/>
          <p:nvPr/>
        </p:nvSpPr>
        <p:spPr>
          <a:xfrm flipH="1" rot="5400000">
            <a:off x="-2756450" y="1926450"/>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21"/>
          <p:cNvGrpSpPr/>
          <p:nvPr/>
        </p:nvGrpSpPr>
        <p:grpSpPr>
          <a:xfrm flipH="1" rot="8100000">
            <a:off x="-817703" y="5253317"/>
            <a:ext cx="2553976" cy="244173"/>
            <a:chOff x="-818425" y="4412100"/>
            <a:chExt cx="2554000" cy="244175"/>
          </a:xfrm>
        </p:grpSpPr>
        <p:cxnSp>
          <p:nvCxnSpPr>
            <p:cNvPr id="455" name="Google Shape;455;p21"/>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56" name="Google Shape;456;p21"/>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57" name="Google Shape;457;p21"/>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458" name="Google Shape;458;p21"/>
          <p:cNvSpPr/>
          <p:nvPr/>
        </p:nvSpPr>
        <p:spPr>
          <a:xfrm>
            <a:off x="587097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59" name="Shape 459"/>
        <p:cNvGrpSpPr/>
        <p:nvPr/>
      </p:nvGrpSpPr>
      <p:grpSpPr>
        <a:xfrm>
          <a:off x="0" y="0"/>
          <a:ext cx="0" cy="0"/>
          <a:chOff x="0" y="0"/>
          <a:chExt cx="0" cy="0"/>
        </a:xfrm>
      </p:grpSpPr>
      <p:pic>
        <p:nvPicPr>
          <p:cNvPr id="460" name="Google Shape;460;p22"/>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461" name="Google Shape;461;p22"/>
          <p:cNvSpPr txBox="1"/>
          <p:nvPr>
            <p:ph type="ctrTitle"/>
          </p:nvPr>
        </p:nvSpPr>
        <p:spPr>
          <a:xfrm>
            <a:off x="769175" y="715743"/>
            <a:ext cx="4284000" cy="722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2" name="Google Shape;462;p22"/>
          <p:cNvSpPr txBox="1"/>
          <p:nvPr>
            <p:ph idx="1" type="subTitle"/>
          </p:nvPr>
        </p:nvSpPr>
        <p:spPr>
          <a:xfrm>
            <a:off x="769175" y="2159876"/>
            <a:ext cx="4293900" cy="11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63" name="Google Shape;463;p22"/>
          <p:cNvGrpSpPr/>
          <p:nvPr/>
        </p:nvGrpSpPr>
        <p:grpSpPr>
          <a:xfrm>
            <a:off x="69627" y="523177"/>
            <a:ext cx="8221014" cy="4401774"/>
            <a:chOff x="69627" y="523177"/>
            <a:chExt cx="8221014" cy="4401774"/>
          </a:xfrm>
        </p:grpSpPr>
        <p:sp>
          <p:nvSpPr>
            <p:cNvPr id="464" name="Google Shape;464;p22"/>
            <p:cNvSpPr/>
            <p:nvPr/>
          </p:nvSpPr>
          <p:spPr>
            <a:xfrm flipH="1" rot="-877252">
              <a:off x="4482874" y="47270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flipH="1" rot="-877252">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flipH="1" rot="-877252">
              <a:off x="89241" y="8503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flipH="1" rot="-877252">
              <a:off x="7809512" y="41647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22"/>
          <p:cNvSpPr/>
          <p:nvPr/>
        </p:nvSpPr>
        <p:spPr>
          <a:xfrm flipH="1">
            <a:off x="-67582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rot="10800000">
            <a:off x="587097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22"/>
          <p:cNvGrpSpPr/>
          <p:nvPr/>
        </p:nvGrpSpPr>
        <p:grpSpPr>
          <a:xfrm flipH="1">
            <a:off x="7314600" y="4785088"/>
            <a:ext cx="2554000" cy="244175"/>
            <a:chOff x="-818425" y="4412100"/>
            <a:chExt cx="2554000" cy="244175"/>
          </a:xfrm>
        </p:grpSpPr>
        <p:cxnSp>
          <p:nvCxnSpPr>
            <p:cNvPr id="472" name="Google Shape;472;p22"/>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73" name="Google Shape;473;p22"/>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74" name="Google Shape;474;p22"/>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475" name="Google Shape;475;p22"/>
          <p:cNvGrpSpPr/>
          <p:nvPr/>
        </p:nvGrpSpPr>
        <p:grpSpPr>
          <a:xfrm>
            <a:off x="-818425" y="114238"/>
            <a:ext cx="2554000" cy="244175"/>
            <a:chOff x="-818425" y="4412100"/>
            <a:chExt cx="2554000" cy="244175"/>
          </a:xfrm>
        </p:grpSpPr>
        <p:cxnSp>
          <p:nvCxnSpPr>
            <p:cNvPr id="476" name="Google Shape;476;p22"/>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77" name="Google Shape;477;p22"/>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78" name="Google Shape;478;p22"/>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479" name="Google Shape;479;p22"/>
          <p:cNvSpPr txBox="1"/>
          <p:nvPr/>
        </p:nvSpPr>
        <p:spPr>
          <a:xfrm>
            <a:off x="769175" y="3437500"/>
            <a:ext cx="37617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accent2"/>
                </a:solidFill>
                <a:latin typeface="Jura Medium"/>
                <a:ea typeface="Jura Medium"/>
                <a:cs typeface="Jura Medium"/>
                <a:sym typeface="Jura Medium"/>
              </a:rPr>
              <a:t>CREDITS: This presentation template was created by </a:t>
            </a:r>
            <a:r>
              <a:rPr b="1" lang="en" sz="1100">
                <a:solidFill>
                  <a:schemeClr val="lt1"/>
                </a:solidFill>
                <a:uFill>
                  <a:noFill/>
                </a:uFill>
                <a:latin typeface="Jura"/>
                <a:ea typeface="Jura"/>
                <a:cs typeface="Jura"/>
                <a:sym typeface="Jura"/>
                <a:hlinkClick r:id="rId3">
                  <a:extLst>
                    <a:ext uri="{A12FA001-AC4F-418D-AE19-62706E023703}">
                      <ahyp:hlinkClr val="tx"/>
                    </a:ext>
                  </a:extLst>
                </a:hlinkClick>
              </a:rPr>
              <a:t>Slidesgo</a:t>
            </a:r>
            <a:r>
              <a:rPr b="1" lang="en" sz="1100">
                <a:solidFill>
                  <a:schemeClr val="lt1"/>
                </a:solidFill>
                <a:latin typeface="Jura"/>
                <a:ea typeface="Jura"/>
                <a:cs typeface="Jura"/>
                <a:sym typeface="Jura"/>
              </a:rPr>
              <a:t>,</a:t>
            </a:r>
            <a:r>
              <a:rPr lang="en" sz="1100">
                <a:solidFill>
                  <a:schemeClr val="accent2"/>
                </a:solidFill>
                <a:latin typeface="Jura Medium"/>
                <a:ea typeface="Jura Medium"/>
                <a:cs typeface="Jura Medium"/>
                <a:sym typeface="Jura Medium"/>
              </a:rPr>
              <a:t> including icons by </a:t>
            </a:r>
            <a:r>
              <a:rPr b="1" lang="en" sz="1100">
                <a:solidFill>
                  <a:schemeClr val="lt1"/>
                </a:solidFill>
                <a:uFill>
                  <a:noFill/>
                </a:uFill>
                <a:latin typeface="Jura"/>
                <a:ea typeface="Jura"/>
                <a:cs typeface="Jura"/>
                <a:sym typeface="Jura"/>
                <a:hlinkClick r:id="rId4">
                  <a:extLst>
                    <a:ext uri="{A12FA001-AC4F-418D-AE19-62706E023703}">
                      <ahyp:hlinkClr val="tx"/>
                    </a:ext>
                  </a:extLst>
                </a:hlinkClick>
              </a:rPr>
              <a:t>Flaticon</a:t>
            </a:r>
            <a:r>
              <a:rPr lang="en" sz="1100">
                <a:solidFill>
                  <a:schemeClr val="accent2"/>
                </a:solidFill>
                <a:latin typeface="Jura Medium"/>
                <a:ea typeface="Jura Medium"/>
                <a:cs typeface="Jura Medium"/>
                <a:sym typeface="Jura Medium"/>
              </a:rPr>
              <a:t> and infographics &amp; images by </a:t>
            </a:r>
            <a:r>
              <a:rPr b="1" lang="en" sz="1100">
                <a:solidFill>
                  <a:schemeClr val="lt1"/>
                </a:solidFill>
                <a:uFill>
                  <a:noFill/>
                </a:uFill>
                <a:latin typeface="Jura"/>
                <a:ea typeface="Jura"/>
                <a:cs typeface="Jura"/>
                <a:sym typeface="Jura"/>
                <a:hlinkClick r:id="rId5">
                  <a:extLst>
                    <a:ext uri="{A12FA001-AC4F-418D-AE19-62706E023703}">
                      <ahyp:hlinkClr val="tx"/>
                    </a:ext>
                  </a:extLst>
                </a:hlinkClick>
              </a:rPr>
              <a:t>Freepik</a:t>
            </a:r>
            <a:endParaRPr b="1" sz="1100">
              <a:solidFill>
                <a:schemeClr val="lt1"/>
              </a:solidFill>
              <a:latin typeface="Jura"/>
              <a:ea typeface="Jura"/>
              <a:cs typeface="Jura"/>
              <a:sym typeface="Jur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80" name="Shape 480"/>
        <p:cNvGrpSpPr/>
        <p:nvPr/>
      </p:nvGrpSpPr>
      <p:grpSpPr>
        <a:xfrm>
          <a:off x="0" y="0"/>
          <a:ext cx="0" cy="0"/>
          <a:chOff x="0" y="0"/>
          <a:chExt cx="0" cy="0"/>
        </a:xfrm>
      </p:grpSpPr>
      <p:pic>
        <p:nvPicPr>
          <p:cNvPr id="481" name="Google Shape;481;p23"/>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82" name="Shape 482"/>
        <p:cNvGrpSpPr/>
        <p:nvPr/>
      </p:nvGrpSpPr>
      <p:grpSpPr>
        <a:xfrm>
          <a:off x="0" y="0"/>
          <a:ext cx="0" cy="0"/>
          <a:chOff x="0" y="0"/>
          <a:chExt cx="0" cy="0"/>
        </a:xfrm>
      </p:grpSpPr>
      <p:pic>
        <p:nvPicPr>
          <p:cNvPr id="483" name="Google Shape;483;p24"/>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pic>
        <p:nvPicPr>
          <p:cNvPr id="484" name="Google Shape;484;p24"/>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grpSp>
        <p:nvGrpSpPr>
          <p:cNvPr id="485" name="Google Shape;485;p24"/>
          <p:cNvGrpSpPr/>
          <p:nvPr/>
        </p:nvGrpSpPr>
        <p:grpSpPr>
          <a:xfrm>
            <a:off x="894177" y="317502"/>
            <a:ext cx="7396464" cy="4609749"/>
            <a:chOff x="894177" y="317502"/>
            <a:chExt cx="7396464" cy="4609749"/>
          </a:xfrm>
        </p:grpSpPr>
        <p:sp>
          <p:nvSpPr>
            <p:cNvPr id="486" name="Google Shape;486;p24"/>
            <p:cNvSpPr/>
            <p:nvPr/>
          </p:nvSpPr>
          <p:spPr>
            <a:xfrm flipH="1" rot="-877252">
              <a:off x="2526324" y="47293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flipH="1" rot="-877252">
              <a:off x="4869824" y="3371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flipH="1" rot="-877252">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flipH="1" rot="-877252">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24"/>
          <p:cNvSpPr/>
          <p:nvPr/>
        </p:nvSpPr>
        <p:spPr>
          <a:xfrm flipH="1" rot="5400000">
            <a:off x="-2756450" y="1926450"/>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24"/>
          <p:cNvGrpSpPr/>
          <p:nvPr/>
        </p:nvGrpSpPr>
        <p:grpSpPr>
          <a:xfrm flipH="1" rot="-8100000">
            <a:off x="-777272" y="-353989"/>
            <a:ext cx="2553976" cy="244173"/>
            <a:chOff x="-818425" y="4412100"/>
            <a:chExt cx="2554000" cy="244175"/>
          </a:xfrm>
        </p:grpSpPr>
        <p:cxnSp>
          <p:nvCxnSpPr>
            <p:cNvPr id="493" name="Google Shape;493;p24"/>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94" name="Google Shape;494;p24"/>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495" name="Google Shape;495;p24"/>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496" name="Google Shape;496;p24"/>
          <p:cNvSpPr/>
          <p:nvPr/>
        </p:nvSpPr>
        <p:spPr>
          <a:xfrm rot="-5400000">
            <a:off x="6295600" y="1974913"/>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00" name="Shape 500"/>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01" name="Shape 501"/>
        <p:cNvGrpSpPr/>
        <p:nvPr/>
      </p:nvGrpSpPr>
      <p:grpSpPr>
        <a:xfrm>
          <a:off x="0" y="0"/>
          <a:ext cx="0" cy="0"/>
          <a:chOff x="0" y="0"/>
          <a:chExt cx="0" cy="0"/>
        </a:xfrm>
      </p:grpSpPr>
      <p:sp>
        <p:nvSpPr>
          <p:cNvPr id="502" name="Google Shape;502;p2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 name="Shape 50"/>
        <p:cNvGrpSpPr/>
        <p:nvPr/>
      </p:nvGrpSpPr>
      <p:grpSpPr>
        <a:xfrm>
          <a:off x="0" y="0"/>
          <a:ext cx="0" cy="0"/>
          <a:chOff x="0" y="0"/>
          <a:chExt cx="0" cy="0"/>
        </a:xfrm>
      </p:grpSpPr>
      <p:pic>
        <p:nvPicPr>
          <p:cNvPr id="51" name="Google Shape;51;p4"/>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52" name="Google Shape;52;p4"/>
          <p:cNvSpPr txBox="1"/>
          <p:nvPr>
            <p:ph type="title"/>
          </p:nvPr>
        </p:nvSpPr>
        <p:spPr>
          <a:xfrm>
            <a:off x="720000" y="61127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 name="Google Shape;53;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Orbitron Black"/>
              <a:buAutoNum type="arabicPeriod"/>
              <a:defRPr sz="12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54" name="Google Shape;54;p4"/>
          <p:cNvGrpSpPr/>
          <p:nvPr/>
        </p:nvGrpSpPr>
        <p:grpSpPr>
          <a:xfrm>
            <a:off x="255164" y="811202"/>
            <a:ext cx="8655284" cy="4096801"/>
            <a:chOff x="255164" y="811202"/>
            <a:chExt cx="8655284" cy="4096801"/>
          </a:xfrm>
        </p:grpSpPr>
        <p:sp>
          <p:nvSpPr>
            <p:cNvPr id="55" name="Google Shape;55;p4"/>
            <p:cNvSpPr/>
            <p:nvPr/>
          </p:nvSpPr>
          <p:spPr>
            <a:xfrm rot="877252">
              <a:off x="5602791" y="47101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877252">
              <a:off x="8712561" y="37739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877252">
              <a:off x="7647282" y="8308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877252">
              <a:off x="274778" y="352578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4"/>
          <p:cNvSpPr/>
          <p:nvPr/>
        </p:nvSpPr>
        <p:spPr>
          <a:xfrm flipH="1">
            <a:off x="-67582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4"/>
          <p:cNvGrpSpPr/>
          <p:nvPr/>
        </p:nvGrpSpPr>
        <p:grpSpPr>
          <a:xfrm flipH="1">
            <a:off x="7314600" y="4785088"/>
            <a:ext cx="2554000" cy="244175"/>
            <a:chOff x="-818425" y="4412100"/>
            <a:chExt cx="2554000" cy="244175"/>
          </a:xfrm>
        </p:grpSpPr>
        <p:cxnSp>
          <p:nvCxnSpPr>
            <p:cNvPr id="61" name="Google Shape;61;p4"/>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62" name="Google Shape;62;p4"/>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63" name="Google Shape;63;p4"/>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64" name="Google Shape;64;p4"/>
          <p:cNvGrpSpPr/>
          <p:nvPr/>
        </p:nvGrpSpPr>
        <p:grpSpPr>
          <a:xfrm>
            <a:off x="-818425" y="114238"/>
            <a:ext cx="2554000" cy="244175"/>
            <a:chOff x="-818425" y="4412100"/>
            <a:chExt cx="2554000" cy="244175"/>
          </a:xfrm>
        </p:grpSpPr>
        <p:cxnSp>
          <p:nvCxnSpPr>
            <p:cNvPr id="65" name="Google Shape;65;p4"/>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66" name="Google Shape;66;p4"/>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67" name="Google Shape;67;p4"/>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68" name="Google Shape;68;p4"/>
          <p:cNvSpPr/>
          <p:nvPr/>
        </p:nvSpPr>
        <p:spPr>
          <a:xfrm rot="10800000">
            <a:off x="587097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pic>
        <p:nvPicPr>
          <p:cNvPr id="70" name="Google Shape;70;p5"/>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71" name="Google Shape;71;p5"/>
          <p:cNvSpPr txBox="1"/>
          <p:nvPr>
            <p:ph type="title"/>
          </p:nvPr>
        </p:nvSpPr>
        <p:spPr>
          <a:xfrm>
            <a:off x="4555788" y="1296431"/>
            <a:ext cx="36954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 name="Google Shape;72;p5"/>
          <p:cNvSpPr txBox="1"/>
          <p:nvPr>
            <p:ph idx="1" type="subTitle"/>
          </p:nvPr>
        </p:nvSpPr>
        <p:spPr>
          <a:xfrm>
            <a:off x="4555788" y="1670281"/>
            <a:ext cx="36954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5"/>
          <p:cNvSpPr txBox="1"/>
          <p:nvPr>
            <p:ph idx="2" type="title"/>
          </p:nvPr>
        </p:nvSpPr>
        <p:spPr>
          <a:xfrm>
            <a:off x="4555788" y="2880219"/>
            <a:ext cx="36954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 name="Google Shape;74;p5"/>
          <p:cNvSpPr txBox="1"/>
          <p:nvPr>
            <p:ph idx="3" type="subTitle"/>
          </p:nvPr>
        </p:nvSpPr>
        <p:spPr>
          <a:xfrm>
            <a:off x="4555788" y="3254069"/>
            <a:ext cx="36954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5" name="Google Shape;75;p5"/>
          <p:cNvGrpSpPr/>
          <p:nvPr/>
        </p:nvGrpSpPr>
        <p:grpSpPr>
          <a:xfrm flipH="1">
            <a:off x="894177" y="523177"/>
            <a:ext cx="7396464" cy="4080424"/>
            <a:chOff x="894177" y="523177"/>
            <a:chExt cx="7396464" cy="4080424"/>
          </a:xfrm>
        </p:grpSpPr>
        <p:sp>
          <p:nvSpPr>
            <p:cNvPr id="76" name="Google Shape;76;p5"/>
            <p:cNvSpPr/>
            <p:nvPr/>
          </p:nvSpPr>
          <p:spPr>
            <a:xfrm flipH="1" rot="-877252">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flipH="1" rot="-877252">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flipH="1" rot="-877252">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flipH="1" rot="-877252">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5"/>
          <p:cNvSpPr/>
          <p:nvPr/>
        </p:nvSpPr>
        <p:spPr>
          <a:xfrm>
            <a:off x="587097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5"/>
          <p:cNvGrpSpPr/>
          <p:nvPr/>
        </p:nvGrpSpPr>
        <p:grpSpPr>
          <a:xfrm flipH="1">
            <a:off x="7314600" y="114238"/>
            <a:ext cx="2554000" cy="244175"/>
            <a:chOff x="-818425" y="4412100"/>
            <a:chExt cx="2554000" cy="244175"/>
          </a:xfrm>
        </p:grpSpPr>
        <p:cxnSp>
          <p:nvCxnSpPr>
            <p:cNvPr id="83" name="Google Shape;83;p5"/>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84" name="Google Shape;84;p5"/>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85" name="Google Shape;85;p5"/>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86" name="Google Shape;86;p5"/>
          <p:cNvSpPr/>
          <p:nvPr/>
        </p:nvSpPr>
        <p:spPr>
          <a:xfrm flipH="1" rot="10800000">
            <a:off x="-67582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5"/>
          <p:cNvGrpSpPr/>
          <p:nvPr/>
        </p:nvGrpSpPr>
        <p:grpSpPr>
          <a:xfrm>
            <a:off x="2704700" y="4420712"/>
            <a:ext cx="1524800" cy="3281825"/>
            <a:chOff x="3809600" y="4276487"/>
            <a:chExt cx="1524800" cy="1263212"/>
          </a:xfrm>
        </p:grpSpPr>
        <p:sp>
          <p:nvSpPr>
            <p:cNvPr id="88" name="Google Shape;88;p5"/>
            <p:cNvSpPr/>
            <p:nvPr/>
          </p:nvSpPr>
          <p:spPr>
            <a:xfrm flipH="1" rot="5400000">
              <a:off x="4625350" y="4830649"/>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rot="-5400000">
              <a:off x="4041450" y="4628537"/>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flipH="1" rot="5400000">
              <a:off x="3457550" y="4738148"/>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5"/>
          <p:cNvGrpSpPr/>
          <p:nvPr/>
        </p:nvGrpSpPr>
        <p:grpSpPr>
          <a:xfrm flipH="1" rot="10800000">
            <a:off x="4914500" y="-2559038"/>
            <a:ext cx="1524800" cy="3281825"/>
            <a:chOff x="3809600" y="4276487"/>
            <a:chExt cx="1524800" cy="1263212"/>
          </a:xfrm>
        </p:grpSpPr>
        <p:sp>
          <p:nvSpPr>
            <p:cNvPr id="92" name="Google Shape;92;p5"/>
            <p:cNvSpPr/>
            <p:nvPr/>
          </p:nvSpPr>
          <p:spPr>
            <a:xfrm flipH="1" rot="5400000">
              <a:off x="4625350" y="4830649"/>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rot="-5400000">
              <a:off x="4041450" y="4628537"/>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flipH="1" rot="5400000">
              <a:off x="3457550" y="4738148"/>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5"/>
          <p:cNvGrpSpPr/>
          <p:nvPr/>
        </p:nvGrpSpPr>
        <p:grpSpPr>
          <a:xfrm>
            <a:off x="-818425" y="4785650"/>
            <a:ext cx="2554000" cy="244175"/>
            <a:chOff x="-818425" y="4412100"/>
            <a:chExt cx="2554000" cy="244175"/>
          </a:xfrm>
        </p:grpSpPr>
        <p:cxnSp>
          <p:nvCxnSpPr>
            <p:cNvPr id="96" name="Google Shape;96;p5"/>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97" name="Google Shape;97;p5"/>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98" name="Google Shape;98;p5"/>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6"/>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01" name="Google Shape;101;p6"/>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102" name="Google Shape;102;p6"/>
          <p:cNvSpPr/>
          <p:nvPr/>
        </p:nvSpPr>
        <p:spPr>
          <a:xfrm flipH="1">
            <a:off x="-67582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10800000">
            <a:off x="587097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6"/>
          <p:cNvGrpSpPr/>
          <p:nvPr/>
        </p:nvGrpSpPr>
        <p:grpSpPr>
          <a:xfrm>
            <a:off x="-818425" y="114238"/>
            <a:ext cx="2554000" cy="244175"/>
            <a:chOff x="-818425" y="4412100"/>
            <a:chExt cx="2554000" cy="244175"/>
          </a:xfrm>
        </p:grpSpPr>
        <p:cxnSp>
          <p:nvCxnSpPr>
            <p:cNvPr id="105" name="Google Shape;105;p6"/>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06" name="Google Shape;106;p6"/>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07" name="Google Shape;107;p6"/>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108" name="Google Shape;108;p6"/>
          <p:cNvGrpSpPr/>
          <p:nvPr/>
        </p:nvGrpSpPr>
        <p:grpSpPr>
          <a:xfrm flipH="1">
            <a:off x="7314600" y="4785088"/>
            <a:ext cx="2554000" cy="244175"/>
            <a:chOff x="-818425" y="4412100"/>
            <a:chExt cx="2554000" cy="244175"/>
          </a:xfrm>
        </p:grpSpPr>
        <p:cxnSp>
          <p:nvCxnSpPr>
            <p:cNvPr id="109" name="Google Shape;109;p6"/>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10" name="Google Shape;110;p6"/>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11" name="Google Shape;111;p6"/>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112" name="Google Shape;112;p6"/>
          <p:cNvGrpSpPr/>
          <p:nvPr/>
        </p:nvGrpSpPr>
        <p:grpSpPr>
          <a:xfrm>
            <a:off x="186527" y="705542"/>
            <a:ext cx="8617034" cy="4225117"/>
            <a:chOff x="186527" y="705542"/>
            <a:chExt cx="8617034" cy="4225117"/>
          </a:xfrm>
        </p:grpSpPr>
        <p:sp>
          <p:nvSpPr>
            <p:cNvPr id="113" name="Google Shape;113;p6"/>
            <p:cNvSpPr/>
            <p:nvPr/>
          </p:nvSpPr>
          <p:spPr>
            <a:xfrm flipH="1" rot="-877252">
              <a:off x="6788229" y="72515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flipH="1" rot="-877252">
              <a:off x="206141" y="135362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flipH="1" rot="-877252">
              <a:off x="8605674" y="28933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flipH="1" rot="-877252">
              <a:off x="304924" y="42646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flipH="1" rot="-877252">
              <a:off x="6714212" y="47327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7"/>
          <p:cNvSpPr txBox="1"/>
          <p:nvPr>
            <p:ph type="title"/>
          </p:nvPr>
        </p:nvSpPr>
        <p:spPr>
          <a:xfrm>
            <a:off x="948600" y="445025"/>
            <a:ext cx="4605000" cy="179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7"/>
          <p:cNvSpPr txBox="1"/>
          <p:nvPr>
            <p:ph idx="1" type="body"/>
          </p:nvPr>
        </p:nvSpPr>
        <p:spPr>
          <a:xfrm>
            <a:off x="948600" y="2775100"/>
            <a:ext cx="3322200" cy="1218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121" name="Google Shape;121;p7"/>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grpSp>
        <p:nvGrpSpPr>
          <p:cNvPr id="122" name="Google Shape;122;p7"/>
          <p:cNvGrpSpPr/>
          <p:nvPr/>
        </p:nvGrpSpPr>
        <p:grpSpPr>
          <a:xfrm>
            <a:off x="916702" y="613217"/>
            <a:ext cx="7488146" cy="3990384"/>
            <a:chOff x="916702" y="613217"/>
            <a:chExt cx="7488146" cy="3990384"/>
          </a:xfrm>
        </p:grpSpPr>
        <p:sp>
          <p:nvSpPr>
            <p:cNvPr id="123" name="Google Shape;123;p7"/>
            <p:cNvSpPr/>
            <p:nvPr/>
          </p:nvSpPr>
          <p:spPr>
            <a:xfrm flipH="1" rot="-877252">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flipH="1" rot="-877252">
              <a:off x="4548049" y="23830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flipH="1" rot="-877252">
              <a:off x="936316" y="401302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flipH="1" rot="-877252">
              <a:off x="8206962" y="41438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7"/>
          <p:cNvSpPr/>
          <p:nvPr/>
        </p:nvSpPr>
        <p:spPr>
          <a:xfrm>
            <a:off x="587097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flipH="1" rot="5400000">
            <a:off x="-2756450" y="1926450"/>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7"/>
          <p:cNvGrpSpPr/>
          <p:nvPr/>
        </p:nvGrpSpPr>
        <p:grpSpPr>
          <a:xfrm flipH="1" rot="8100000">
            <a:off x="-817703" y="5253317"/>
            <a:ext cx="2553976" cy="244173"/>
            <a:chOff x="-818425" y="4412100"/>
            <a:chExt cx="2554000" cy="244175"/>
          </a:xfrm>
        </p:grpSpPr>
        <p:cxnSp>
          <p:nvCxnSpPr>
            <p:cNvPr id="131" name="Google Shape;131;p7"/>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32" name="Google Shape;132;p7"/>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33" name="Google Shape;133;p7"/>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134" name="Google Shape;134;p7"/>
          <p:cNvGrpSpPr/>
          <p:nvPr/>
        </p:nvGrpSpPr>
        <p:grpSpPr>
          <a:xfrm flipH="1">
            <a:off x="7314600" y="114238"/>
            <a:ext cx="2554000" cy="244175"/>
            <a:chOff x="-818425" y="4412100"/>
            <a:chExt cx="2554000" cy="244175"/>
          </a:xfrm>
        </p:grpSpPr>
        <p:cxnSp>
          <p:nvCxnSpPr>
            <p:cNvPr id="135" name="Google Shape;135;p7"/>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36" name="Google Shape;136;p7"/>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37" name="Google Shape;137;p7"/>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8" name="Shape 138"/>
        <p:cNvGrpSpPr/>
        <p:nvPr/>
      </p:nvGrpSpPr>
      <p:grpSpPr>
        <a:xfrm>
          <a:off x="0" y="0"/>
          <a:ext cx="0" cy="0"/>
          <a:chOff x="0" y="0"/>
          <a:chExt cx="0" cy="0"/>
        </a:xfrm>
      </p:grpSpPr>
      <p:pic>
        <p:nvPicPr>
          <p:cNvPr id="139" name="Google Shape;139;p8"/>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140" name="Google Shape;140;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41" name="Google Shape;141;p8"/>
          <p:cNvGrpSpPr/>
          <p:nvPr/>
        </p:nvGrpSpPr>
        <p:grpSpPr>
          <a:xfrm>
            <a:off x="894177" y="523177"/>
            <a:ext cx="7396464" cy="4080424"/>
            <a:chOff x="894177" y="523177"/>
            <a:chExt cx="7396464" cy="4080424"/>
          </a:xfrm>
        </p:grpSpPr>
        <p:sp>
          <p:nvSpPr>
            <p:cNvPr id="142" name="Google Shape;142;p8"/>
            <p:cNvSpPr/>
            <p:nvPr/>
          </p:nvSpPr>
          <p:spPr>
            <a:xfrm flipH="1" rot="-877252">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flipH="1" rot="-877252">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flipH="1" rot="-877252">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flipH="1" rot="-877252">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8"/>
          <p:cNvGrpSpPr/>
          <p:nvPr/>
        </p:nvGrpSpPr>
        <p:grpSpPr>
          <a:xfrm rot="-8100000">
            <a:off x="7367297" y="5253317"/>
            <a:ext cx="2553976" cy="244173"/>
            <a:chOff x="-818425" y="4412100"/>
            <a:chExt cx="2554000" cy="244175"/>
          </a:xfrm>
        </p:grpSpPr>
        <p:cxnSp>
          <p:nvCxnSpPr>
            <p:cNvPr id="148" name="Google Shape;148;p8"/>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49" name="Google Shape;149;p8"/>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50" name="Google Shape;150;p8"/>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151" name="Google Shape;151;p8"/>
          <p:cNvSpPr/>
          <p:nvPr/>
        </p:nvSpPr>
        <p:spPr>
          <a:xfrm rot="-5400000">
            <a:off x="6295600" y="1974913"/>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8"/>
          <p:cNvGrpSpPr/>
          <p:nvPr/>
        </p:nvGrpSpPr>
        <p:grpSpPr>
          <a:xfrm>
            <a:off x="-818425" y="114238"/>
            <a:ext cx="2554000" cy="244175"/>
            <a:chOff x="-818425" y="4412100"/>
            <a:chExt cx="2554000" cy="244175"/>
          </a:xfrm>
        </p:grpSpPr>
        <p:cxnSp>
          <p:nvCxnSpPr>
            <p:cNvPr id="153" name="Google Shape;153;p8"/>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54" name="Google Shape;154;p8"/>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55" name="Google Shape;155;p8"/>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156" name="Google Shape;156;p8"/>
          <p:cNvGrpSpPr/>
          <p:nvPr/>
        </p:nvGrpSpPr>
        <p:grpSpPr>
          <a:xfrm flipH="1" rot="5400000">
            <a:off x="-1320896" y="930837"/>
            <a:ext cx="1524800" cy="3281825"/>
            <a:chOff x="3809600" y="4276487"/>
            <a:chExt cx="1524800" cy="1263212"/>
          </a:xfrm>
        </p:grpSpPr>
        <p:sp>
          <p:nvSpPr>
            <p:cNvPr id="157" name="Google Shape;157;p8"/>
            <p:cNvSpPr/>
            <p:nvPr/>
          </p:nvSpPr>
          <p:spPr>
            <a:xfrm flipH="1" rot="5400000">
              <a:off x="4625350" y="4830649"/>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rot="-5400000">
              <a:off x="4041450" y="4628537"/>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flipH="1" rot="5400000">
              <a:off x="3457550" y="4738148"/>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8"/>
          <p:cNvGrpSpPr/>
          <p:nvPr/>
        </p:nvGrpSpPr>
        <p:grpSpPr>
          <a:xfrm>
            <a:off x="5333600" y="4420712"/>
            <a:ext cx="1524800" cy="3281825"/>
            <a:chOff x="3809600" y="4276487"/>
            <a:chExt cx="1524800" cy="1263212"/>
          </a:xfrm>
        </p:grpSpPr>
        <p:sp>
          <p:nvSpPr>
            <p:cNvPr id="161" name="Google Shape;161;p8"/>
            <p:cNvSpPr/>
            <p:nvPr/>
          </p:nvSpPr>
          <p:spPr>
            <a:xfrm flipH="1" rot="5400000">
              <a:off x="4625350" y="4830649"/>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rot="-5400000">
              <a:off x="4041450" y="4628537"/>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flipH="1" rot="5400000">
              <a:off x="3457550" y="4738148"/>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8"/>
          <p:cNvSpPr/>
          <p:nvPr/>
        </p:nvSpPr>
        <p:spPr>
          <a:xfrm flipH="1">
            <a:off x="-67582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5" name="Shape 165"/>
        <p:cNvGrpSpPr/>
        <p:nvPr/>
      </p:nvGrpSpPr>
      <p:grpSpPr>
        <a:xfrm>
          <a:off x="0" y="0"/>
          <a:ext cx="0" cy="0"/>
          <a:chOff x="0" y="0"/>
          <a:chExt cx="0" cy="0"/>
        </a:xfrm>
      </p:grpSpPr>
      <p:sp>
        <p:nvSpPr>
          <p:cNvPr id="166" name="Google Shape;166;p9"/>
          <p:cNvSpPr txBox="1"/>
          <p:nvPr>
            <p:ph type="title"/>
          </p:nvPr>
        </p:nvSpPr>
        <p:spPr>
          <a:xfrm>
            <a:off x="1197875" y="1567259"/>
            <a:ext cx="68769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7" name="Google Shape;167;p9"/>
          <p:cNvSpPr txBox="1"/>
          <p:nvPr>
            <p:ph idx="1" type="subTitle"/>
          </p:nvPr>
        </p:nvSpPr>
        <p:spPr>
          <a:xfrm>
            <a:off x="1602400" y="2249050"/>
            <a:ext cx="6067800" cy="132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68" name="Google Shape;168;p9"/>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grpSp>
        <p:nvGrpSpPr>
          <p:cNvPr id="169" name="Google Shape;169;p9"/>
          <p:cNvGrpSpPr/>
          <p:nvPr/>
        </p:nvGrpSpPr>
        <p:grpSpPr>
          <a:xfrm rot="10800000">
            <a:off x="1027527" y="523177"/>
            <a:ext cx="7324739" cy="3928024"/>
            <a:chOff x="832552" y="523177"/>
            <a:chExt cx="7324739" cy="3928024"/>
          </a:xfrm>
        </p:grpSpPr>
        <p:sp>
          <p:nvSpPr>
            <p:cNvPr id="170" name="Google Shape;170;p9"/>
            <p:cNvSpPr/>
            <p:nvPr/>
          </p:nvSpPr>
          <p:spPr>
            <a:xfrm flipH="1" rot="-877252">
              <a:off x="2083849" y="42533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flipH="1" rot="-877252">
              <a:off x="7959404" y="8233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flipH="1" rot="-877252">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flipH="1" rot="-877252">
              <a:off x="852166" y="132357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flipH="1" rot="-877252">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9"/>
          <p:cNvSpPr/>
          <p:nvPr/>
        </p:nvSpPr>
        <p:spPr>
          <a:xfrm>
            <a:off x="587097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flipH="1" rot="5400000">
            <a:off x="-2756450" y="1926450"/>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9"/>
          <p:cNvGrpSpPr/>
          <p:nvPr/>
        </p:nvGrpSpPr>
        <p:grpSpPr>
          <a:xfrm flipH="1" rot="8100000">
            <a:off x="-817703" y="5253317"/>
            <a:ext cx="2553976" cy="244173"/>
            <a:chOff x="-818425" y="4412100"/>
            <a:chExt cx="2554000" cy="244175"/>
          </a:xfrm>
        </p:grpSpPr>
        <p:cxnSp>
          <p:nvCxnSpPr>
            <p:cNvPr id="178" name="Google Shape;178;p9"/>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79" name="Google Shape;179;p9"/>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80" name="Google Shape;180;p9"/>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181" name="Google Shape;181;p9"/>
          <p:cNvGrpSpPr/>
          <p:nvPr/>
        </p:nvGrpSpPr>
        <p:grpSpPr>
          <a:xfrm>
            <a:off x="2704700" y="4420712"/>
            <a:ext cx="1524800" cy="3281825"/>
            <a:chOff x="3809600" y="4276487"/>
            <a:chExt cx="1524800" cy="1263212"/>
          </a:xfrm>
        </p:grpSpPr>
        <p:sp>
          <p:nvSpPr>
            <p:cNvPr id="182" name="Google Shape;182;p9"/>
            <p:cNvSpPr/>
            <p:nvPr/>
          </p:nvSpPr>
          <p:spPr>
            <a:xfrm flipH="1" rot="5400000">
              <a:off x="4625350" y="4830649"/>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rot="-5400000">
              <a:off x="4041450" y="4628537"/>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flipH="1" rot="5400000">
              <a:off x="3457550" y="4738148"/>
              <a:ext cx="10611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9"/>
          <p:cNvGrpSpPr/>
          <p:nvPr/>
        </p:nvGrpSpPr>
        <p:grpSpPr>
          <a:xfrm flipH="1">
            <a:off x="7314600" y="114238"/>
            <a:ext cx="2554000" cy="244175"/>
            <a:chOff x="-818425" y="4412100"/>
            <a:chExt cx="2554000" cy="244175"/>
          </a:xfrm>
        </p:grpSpPr>
        <p:cxnSp>
          <p:nvCxnSpPr>
            <p:cNvPr id="186" name="Google Shape;186;p9"/>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87" name="Google Shape;187;p9"/>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88" name="Google Shape;188;p9"/>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9" name="Shape 189"/>
        <p:cNvGrpSpPr/>
        <p:nvPr/>
      </p:nvGrpSpPr>
      <p:grpSpPr>
        <a:xfrm>
          <a:off x="0" y="0"/>
          <a:ext cx="0" cy="0"/>
          <a:chOff x="0" y="0"/>
          <a:chExt cx="0" cy="0"/>
        </a:xfrm>
      </p:grpSpPr>
      <p:sp>
        <p:nvSpPr>
          <p:cNvPr id="190" name="Google Shape;190;p10"/>
          <p:cNvSpPr txBox="1"/>
          <p:nvPr>
            <p:ph type="title"/>
          </p:nvPr>
        </p:nvSpPr>
        <p:spPr>
          <a:xfrm>
            <a:off x="5720275" y="2462100"/>
            <a:ext cx="2341800" cy="177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3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1" name="Google Shape;191;p10"/>
          <p:cNvSpPr/>
          <p:nvPr/>
        </p:nvSpPr>
        <p:spPr>
          <a:xfrm flipH="1" rot="5400000">
            <a:off x="-2756450" y="1926450"/>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10"/>
          <p:cNvGrpSpPr/>
          <p:nvPr/>
        </p:nvGrpSpPr>
        <p:grpSpPr>
          <a:xfrm rot="-8100000">
            <a:off x="7367297" y="5253317"/>
            <a:ext cx="2553976" cy="244173"/>
            <a:chOff x="-818425" y="4412100"/>
            <a:chExt cx="2554000" cy="244175"/>
          </a:xfrm>
        </p:grpSpPr>
        <p:cxnSp>
          <p:nvCxnSpPr>
            <p:cNvPr id="193" name="Google Shape;193;p10"/>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94" name="Google Shape;194;p10"/>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95" name="Google Shape;195;p10"/>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196" name="Google Shape;196;p10"/>
          <p:cNvGrpSpPr/>
          <p:nvPr/>
        </p:nvGrpSpPr>
        <p:grpSpPr>
          <a:xfrm flipH="1" rot="-8100000">
            <a:off x="-777272" y="-353989"/>
            <a:ext cx="2553976" cy="244173"/>
            <a:chOff x="-818425" y="4412100"/>
            <a:chExt cx="2554000" cy="244175"/>
          </a:xfrm>
        </p:grpSpPr>
        <p:cxnSp>
          <p:nvCxnSpPr>
            <p:cNvPr id="197" name="Google Shape;197;p10"/>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98" name="Google Shape;198;p10"/>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199" name="Google Shape;199;p10"/>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200" name="Google Shape;200;p10"/>
          <p:cNvSpPr/>
          <p:nvPr/>
        </p:nvSpPr>
        <p:spPr>
          <a:xfrm rot="-5400000">
            <a:off x="6295600" y="1974913"/>
            <a:ext cx="55572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0"/>
          <p:cNvGrpSpPr/>
          <p:nvPr/>
        </p:nvGrpSpPr>
        <p:grpSpPr>
          <a:xfrm>
            <a:off x="799286" y="305677"/>
            <a:ext cx="7491355" cy="4647056"/>
            <a:chOff x="799286" y="305677"/>
            <a:chExt cx="7491355" cy="4647056"/>
          </a:xfrm>
        </p:grpSpPr>
        <p:sp>
          <p:nvSpPr>
            <p:cNvPr id="202" name="Google Shape;202;p10"/>
            <p:cNvSpPr/>
            <p:nvPr/>
          </p:nvSpPr>
          <p:spPr>
            <a:xfrm flipH="1" rot="-877252">
              <a:off x="818899" y="157838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
            <p:cNvSpPr/>
            <p:nvPr/>
          </p:nvSpPr>
          <p:spPr>
            <a:xfrm flipH="1" rot="-877252">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0"/>
            <p:cNvSpPr/>
            <p:nvPr/>
          </p:nvSpPr>
          <p:spPr>
            <a:xfrm flipH="1" rot="-877252">
              <a:off x="6084849" y="3252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flipH="1" rot="-877252">
              <a:off x="1325716" y="31906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flipH="1" rot="-877252">
              <a:off x="7154887" y="47548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64000">
              <a:schemeClr val="dk2"/>
            </a:gs>
            <a:gs pos="100000">
              <a:schemeClr val="dk1"/>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1pPr>
            <a:lvl2pPr lvl="1"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2pPr>
            <a:lvl3pPr lvl="2"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3pPr>
            <a:lvl4pPr lvl="3"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4pPr>
            <a:lvl5pPr lvl="4"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5pPr>
            <a:lvl6pPr lvl="5"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6pPr>
            <a:lvl7pPr lvl="6"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7pPr>
            <a:lvl8pPr lvl="7"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8pPr>
            <a:lvl9pPr lvl="8"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1pPr>
            <a:lvl2pPr indent="-317500" lvl="1" marL="9144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2pPr>
            <a:lvl3pPr indent="-317500" lvl="2" marL="13716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3pPr>
            <a:lvl4pPr indent="-317500" lvl="3" marL="18288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4pPr>
            <a:lvl5pPr indent="-317500" lvl="4" marL="22860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5pPr>
            <a:lvl6pPr indent="-317500" lvl="5" marL="27432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6pPr>
            <a:lvl7pPr indent="-317500" lvl="6" marL="32004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7pPr>
            <a:lvl8pPr indent="-317500" lvl="7" marL="36576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8pPr>
            <a:lvl9pPr indent="-317500" lvl="8" marL="4114800">
              <a:lnSpc>
                <a:spcPct val="115000"/>
              </a:lnSpc>
              <a:spcBef>
                <a:spcPts val="1600"/>
              </a:spcBef>
              <a:spcAft>
                <a:spcPts val="1600"/>
              </a:spcAft>
              <a:buClr>
                <a:schemeClr val="accent2"/>
              </a:buClr>
              <a:buSzPts val="1400"/>
              <a:buFont typeface="Jura Medium"/>
              <a:buChar char="■"/>
              <a:defRPr>
                <a:solidFill>
                  <a:schemeClr val="accent2"/>
                </a:solidFill>
                <a:latin typeface="Jura Medium"/>
                <a:ea typeface="Jura Medium"/>
                <a:cs typeface="Jura Medium"/>
                <a:sym typeface="Jura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97" name="Shape 497"/>
        <p:cNvGrpSpPr/>
        <p:nvPr/>
      </p:nvGrpSpPr>
      <p:grpSpPr>
        <a:xfrm>
          <a:off x="0" y="0"/>
          <a:ext cx="0" cy="0"/>
          <a:chOff x="0" y="0"/>
          <a:chExt cx="0" cy="0"/>
        </a:xfrm>
      </p:grpSpPr>
      <p:sp>
        <p:nvSpPr>
          <p:cNvPr id="498" name="Google Shape;498;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99" name="Google Shape;499;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b_BmfgvGNwqPk0Em1sHeXKBWdIEBX7FtUlBZqtlzr1k/copy" TargetMode="External"/><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27.xml"/><Relationship Id="rId10" Type="http://schemas.openxmlformats.org/officeDocument/2006/relationships/slide" Target="/ppt/slides/slide26.xml"/><Relationship Id="rId13" Type="http://schemas.openxmlformats.org/officeDocument/2006/relationships/slide" Target="/ppt/slides/slide29.xml"/><Relationship Id="rId12" Type="http://schemas.openxmlformats.org/officeDocument/2006/relationships/slide" Target="/ppt/slides/slide29.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4.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30.xml"/><Relationship Id="rId17" Type="http://schemas.openxmlformats.org/officeDocument/2006/relationships/slide" Target="/ppt/slides/slide31.xml"/><Relationship Id="rId16" Type="http://schemas.openxmlformats.org/officeDocument/2006/relationships/slide" Target="/ppt/slides/slide31.xml"/><Relationship Id="rId5" Type="http://schemas.openxmlformats.org/officeDocument/2006/relationships/hyperlink" Target="http://bit.ly/33VAFh3" TargetMode="External"/><Relationship Id="rId6" Type="http://schemas.openxmlformats.org/officeDocument/2006/relationships/slide" Target="/ppt/slides/slide25.xml"/><Relationship Id="rId18" Type="http://schemas.openxmlformats.org/officeDocument/2006/relationships/slide" Target="/ppt/slides/slide37.xml"/><Relationship Id="rId7" Type="http://schemas.openxmlformats.org/officeDocument/2006/relationships/slide" Target="/ppt/slides/slide24.xml"/><Relationship Id="rId8" Type="http://schemas.openxmlformats.org/officeDocument/2006/relationships/slide" Target="/ppt/slides/slide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freepik.com/free-vector/gradient-texture-technology-facebook_17764949.htm/?utm_source=slidesgo_template&amp;utm_medium=referral-link&amp;utm_campaign=sg_resources&amp;utm_content=freepik" TargetMode="External"/><Relationship Id="rId4" Type="http://schemas.openxmlformats.org/officeDocument/2006/relationships/hyperlink" Target="https://www.freepik.com/free-photo/woman-wearing-virtual-reality-simulator_13327657.htm/?utm_source=slidesgo_template&amp;utm_medium=referral-link&amp;utm_campaign=sg_resources&amp;utm_content=freepik" TargetMode="External"/><Relationship Id="rId5" Type="http://schemas.openxmlformats.org/officeDocument/2006/relationships/hyperlink" Target="https://www.freepik.com/free-photo/close-up-man-wearing-virtual-reality-gadget_12688330.htm/?utm_source=slidesgo_template&amp;utm_medium=referral-link&amp;utm_campaign=sg_resources&amp;utm_content=freepik" TargetMode="External"/><Relationship Id="rId6" Type="http://schemas.openxmlformats.org/officeDocument/2006/relationships/hyperlink" Target="https://www.freepik.com/free-photo/couple-wearing-vr-glasses-medium-shot_12688376.htm/?utm_source=slidesgo_template&amp;utm_medium=referral-link&amp;utm_campaign=sg_resources&amp;utm_content=freepik" TargetMode="External"/><Relationship Id="rId7" Type="http://schemas.openxmlformats.org/officeDocument/2006/relationships/hyperlink" Target="https://www.freepik.com/free-photo/man-wearing-vr-glasses-with-gradient-background_12688340.htm/?utm_source=slidesgo_template&amp;utm_medium=referral-link&amp;utm_campaign=sg_resources&amp;utm_content=freepik" TargetMode="External"/><Relationship Id="rId8" Type="http://schemas.openxmlformats.org/officeDocument/2006/relationships/hyperlink" Target="https://www.freepik.com/free-photo/woman-wearing-virtual-reality-simulator_13327688.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hyperlink" Target="http://bit.ly/2PfT4lq" TargetMode="External"/><Relationship Id="rId4" Type="http://schemas.openxmlformats.org/officeDocument/2006/relationships/slide" Target="/ppt/slides/slide2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hyperlink" Target="https://fonts.google.com/specimen/Orbitron" TargetMode="External"/><Relationship Id="rId4" Type="http://schemas.openxmlformats.org/officeDocument/2006/relationships/hyperlink" Target="https://fonts.google.com/specimen/Jur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8.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s://bit.ly/2ZjL1p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hyperlink" Target="https://chrome.google.com/webstore/detail/flaticon-for-gsuit-gslide/haekgjfnhhdkgfgmldhfokhmfkgmcib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8"/>
          <p:cNvSpPr txBox="1"/>
          <p:nvPr>
            <p:ph idx="1" type="subTitle"/>
          </p:nvPr>
        </p:nvSpPr>
        <p:spPr>
          <a:xfrm>
            <a:off x="3763391" y="3534443"/>
            <a:ext cx="4630800" cy="22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508" name="Google Shape;508;p28"/>
          <p:cNvSpPr txBox="1"/>
          <p:nvPr>
            <p:ph type="ctrTitle"/>
          </p:nvPr>
        </p:nvSpPr>
        <p:spPr>
          <a:xfrm>
            <a:off x="3763391" y="1204207"/>
            <a:ext cx="4959600" cy="230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IN VIRTUAL REALITY</a:t>
            </a:r>
            <a:endParaRPr>
              <a:solidFill>
                <a:schemeClr val="accent1"/>
              </a:solidFill>
            </a:endParaRPr>
          </a:p>
        </p:txBody>
      </p:sp>
      <p:grpSp>
        <p:nvGrpSpPr>
          <p:cNvPr id="509" name="Google Shape;509;p28"/>
          <p:cNvGrpSpPr/>
          <p:nvPr/>
        </p:nvGrpSpPr>
        <p:grpSpPr>
          <a:xfrm>
            <a:off x="421009" y="986100"/>
            <a:ext cx="3201300" cy="3171300"/>
            <a:chOff x="392093" y="1074225"/>
            <a:chExt cx="3201300" cy="3171300"/>
          </a:xfrm>
        </p:grpSpPr>
        <p:pic>
          <p:nvPicPr>
            <p:cNvPr id="510" name="Google Shape;510;p28"/>
            <p:cNvPicPr preferRelativeResize="0"/>
            <p:nvPr/>
          </p:nvPicPr>
          <p:blipFill rotWithShape="1">
            <a:blip r:embed="rId3">
              <a:alphaModFix/>
            </a:blip>
            <a:srcRect b="0" l="21632" r="21632" t="0"/>
            <a:stretch/>
          </p:blipFill>
          <p:spPr>
            <a:xfrm>
              <a:off x="451193" y="1137449"/>
              <a:ext cx="3083100" cy="3056700"/>
            </a:xfrm>
            <a:prstGeom prst="diamond">
              <a:avLst/>
            </a:prstGeom>
            <a:noFill/>
            <a:ln cap="flat" cmpd="sng" w="114300">
              <a:solidFill>
                <a:schemeClr val="dk1"/>
              </a:solidFill>
              <a:prstDash val="solid"/>
              <a:round/>
              <a:headEnd len="sm" w="sm" type="none"/>
              <a:tailEnd len="sm" w="sm" type="none"/>
            </a:ln>
          </p:spPr>
        </p:pic>
        <p:sp>
          <p:nvSpPr>
            <p:cNvPr id="511" name="Google Shape;511;p28"/>
            <p:cNvSpPr/>
            <p:nvPr/>
          </p:nvSpPr>
          <p:spPr>
            <a:xfrm>
              <a:off x="392093" y="1074225"/>
              <a:ext cx="3201300" cy="3171300"/>
            </a:xfrm>
            <a:prstGeom prst="diamond">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7"/>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SCHEDULE</a:t>
            </a:r>
            <a:endParaRPr/>
          </a:p>
        </p:txBody>
      </p:sp>
      <p:graphicFrame>
        <p:nvGraphicFramePr>
          <p:cNvPr id="603" name="Google Shape;603;p37"/>
          <p:cNvGraphicFramePr/>
          <p:nvPr/>
        </p:nvGraphicFramePr>
        <p:xfrm>
          <a:off x="836300" y="1453625"/>
          <a:ext cx="3000000" cy="3000000"/>
        </p:xfrm>
        <a:graphic>
          <a:graphicData uri="http://schemas.openxmlformats.org/drawingml/2006/table">
            <a:tbl>
              <a:tblPr>
                <a:noFill/>
                <a:tableStyleId>{AD6D654C-634D-4B3B-BA6A-2A29CDEACF55}</a:tableStyleId>
              </a:tblPr>
              <a:tblGrid>
                <a:gridCol w="1134000"/>
                <a:gridCol w="1584350"/>
                <a:gridCol w="1584350"/>
                <a:gridCol w="1584350"/>
                <a:gridCol w="1584350"/>
              </a:tblGrid>
              <a:tr h="465950">
                <a:tc>
                  <a:txBody>
                    <a:bodyPr/>
                    <a:lstStyle/>
                    <a:p>
                      <a:pPr indent="0" lvl="0" marL="0" rtl="0" algn="ctr">
                        <a:spcBef>
                          <a:spcPts val="0"/>
                        </a:spcBef>
                        <a:spcAft>
                          <a:spcPts val="0"/>
                        </a:spcAft>
                        <a:buNone/>
                      </a:pPr>
                      <a:r>
                        <a:t/>
                      </a:r>
                      <a:endParaRPr sz="1800">
                        <a:solidFill>
                          <a:schemeClr val="lt1"/>
                        </a:solidFill>
                        <a:latin typeface="Orbitron Black"/>
                        <a:ea typeface="Orbitron Black"/>
                        <a:cs typeface="Orbitron Black"/>
                        <a:sym typeface="Orbitron Black"/>
                      </a:endParaRPr>
                    </a:p>
                  </a:txBody>
                  <a:tcPr marT="91425" marB="91425" marR="91425" marL="91425" anchor="ctr">
                    <a:lnL cap="flat" cmpd="sng" w="19050">
                      <a:solidFill>
                        <a:schemeClr val="accent2">
                          <a:alpha val="0"/>
                        </a:schemeClr>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Orbitron Black"/>
                          <a:ea typeface="Orbitron Black"/>
                          <a:cs typeface="Orbitron Black"/>
                          <a:sym typeface="Orbitron Black"/>
                        </a:rPr>
                        <a:t>SEMESTER 1</a:t>
                      </a:r>
                      <a:endParaRPr>
                        <a:solidFill>
                          <a:schemeClr val="lt1"/>
                        </a:solidFill>
                        <a:latin typeface="Orbitron Black"/>
                        <a:ea typeface="Orbitron Black"/>
                        <a:cs typeface="Orbitron Black"/>
                        <a:sym typeface="Orbitron Black"/>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Orbitron Black"/>
                          <a:ea typeface="Orbitron Black"/>
                          <a:cs typeface="Orbitron Black"/>
                          <a:sym typeface="Orbitron Black"/>
                        </a:rPr>
                        <a:t>SEMESTER 2</a:t>
                      </a:r>
                      <a:endParaRPr>
                        <a:solidFill>
                          <a:schemeClr val="lt1"/>
                        </a:solidFill>
                        <a:latin typeface="Orbitron Black"/>
                        <a:ea typeface="Orbitron Black"/>
                        <a:cs typeface="Orbitron Black"/>
                        <a:sym typeface="Orbitron Black"/>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Orbitron Black"/>
                          <a:ea typeface="Orbitron Black"/>
                          <a:cs typeface="Orbitron Black"/>
                          <a:sym typeface="Orbitron Black"/>
                        </a:rPr>
                        <a:t>SEMESTER 3</a:t>
                      </a:r>
                      <a:endParaRPr>
                        <a:solidFill>
                          <a:schemeClr val="lt1"/>
                        </a:solidFill>
                        <a:latin typeface="Orbitron Black"/>
                        <a:ea typeface="Orbitron Black"/>
                        <a:cs typeface="Orbitron Black"/>
                        <a:sym typeface="Orbitron Black"/>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Orbitron Black"/>
                          <a:ea typeface="Orbitron Black"/>
                          <a:cs typeface="Orbitron Black"/>
                          <a:sym typeface="Orbitron Black"/>
                        </a:rPr>
                        <a:t>SEMESTER 4</a:t>
                      </a:r>
                      <a:endParaRPr>
                        <a:solidFill>
                          <a:schemeClr val="lt1"/>
                        </a:solidFill>
                        <a:latin typeface="Orbitron Black"/>
                        <a:ea typeface="Orbitron Black"/>
                        <a:cs typeface="Orbitron Black"/>
                        <a:sym typeface="Orbitron Black"/>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382350">
                <a:tc>
                  <a:txBody>
                    <a:bodyPr/>
                    <a:lstStyle/>
                    <a:p>
                      <a:pPr indent="0" lvl="0" marL="0" rtl="0" algn="r">
                        <a:spcBef>
                          <a:spcPts val="0"/>
                        </a:spcBef>
                        <a:spcAft>
                          <a:spcPts val="0"/>
                        </a:spcAft>
                        <a:buNone/>
                      </a:pPr>
                      <a:r>
                        <a:rPr lang="en">
                          <a:solidFill>
                            <a:schemeClr val="lt1"/>
                          </a:solidFill>
                          <a:latin typeface="Orbitron Black"/>
                          <a:ea typeface="Orbitron Black"/>
                          <a:cs typeface="Orbitron Black"/>
                          <a:sym typeface="Orbitron Black"/>
                        </a:rPr>
                        <a:t>PHASE 1</a:t>
                      </a:r>
                      <a:endParaRPr>
                        <a:solidFill>
                          <a:schemeClr val="lt1"/>
                        </a:solidFill>
                        <a:latin typeface="Orbitron Black"/>
                        <a:ea typeface="Orbitron Black"/>
                        <a:cs typeface="Orbitron Black"/>
                        <a:sym typeface="Orbitron Black"/>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Jan </a:t>
                      </a:r>
                      <a:r>
                        <a:rPr lang="en">
                          <a:solidFill>
                            <a:schemeClr val="accent2"/>
                          </a:solidFill>
                          <a:latin typeface="Jura Medium"/>
                          <a:ea typeface="Jura Medium"/>
                          <a:cs typeface="Jura Medium"/>
                          <a:sym typeface="Jura Medium"/>
                        </a:rPr>
                        <a:t>26</a:t>
                      </a:r>
                      <a:r>
                        <a:rPr lang="en">
                          <a:solidFill>
                            <a:schemeClr val="accent2"/>
                          </a:solidFill>
                          <a:latin typeface="Jura Medium"/>
                          <a:ea typeface="Jura Medium"/>
                          <a:cs typeface="Jura Medium"/>
                          <a:sym typeface="Jura Medium"/>
                        </a:rPr>
                        <a:t>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Dec 26</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382350">
                <a:tc>
                  <a:txBody>
                    <a:bodyPr/>
                    <a:lstStyle/>
                    <a:p>
                      <a:pPr indent="0" lvl="0" marL="0" rtl="0" algn="r">
                        <a:spcBef>
                          <a:spcPts val="0"/>
                        </a:spcBef>
                        <a:spcAft>
                          <a:spcPts val="0"/>
                        </a:spcAft>
                        <a:buNone/>
                      </a:pPr>
                      <a:r>
                        <a:rPr lang="en">
                          <a:solidFill>
                            <a:schemeClr val="lt1"/>
                          </a:solidFill>
                          <a:latin typeface="Orbitron Black"/>
                          <a:ea typeface="Orbitron Black"/>
                          <a:cs typeface="Orbitron Black"/>
                          <a:sym typeface="Orbitron Black"/>
                        </a:rPr>
                        <a:t>TASK 1</a:t>
                      </a:r>
                      <a:endParaRPr>
                        <a:solidFill>
                          <a:schemeClr val="lt1"/>
                        </a:solidFill>
                        <a:latin typeface="Orbitron Black"/>
                        <a:ea typeface="Orbitron Black"/>
                        <a:cs typeface="Orbitron Black"/>
                        <a:sym typeface="Orbitron Black"/>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Jan 26 - May 29</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382350">
                <a:tc>
                  <a:txBody>
                    <a:bodyPr/>
                    <a:lstStyle/>
                    <a:p>
                      <a:pPr indent="0" lvl="0" marL="0" rtl="0" algn="r">
                        <a:spcBef>
                          <a:spcPts val="0"/>
                        </a:spcBef>
                        <a:spcAft>
                          <a:spcPts val="0"/>
                        </a:spcAft>
                        <a:buNone/>
                      </a:pPr>
                      <a:r>
                        <a:rPr lang="en">
                          <a:solidFill>
                            <a:schemeClr val="lt1"/>
                          </a:solidFill>
                          <a:latin typeface="Orbitron Black"/>
                          <a:ea typeface="Orbitron Black"/>
                          <a:cs typeface="Orbitron Black"/>
                          <a:sym typeface="Orbitron Black"/>
                        </a:rPr>
                        <a:t>TASK 2</a:t>
                      </a:r>
                      <a:endParaRPr>
                        <a:solidFill>
                          <a:schemeClr val="lt1"/>
                        </a:solidFill>
                        <a:latin typeface="Orbitron Black"/>
                        <a:ea typeface="Orbitron Black"/>
                        <a:cs typeface="Orbitron Black"/>
                        <a:sym typeface="Orbitron Black"/>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Jul 26 - Dec 26</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382350">
                <a:tc>
                  <a:txBody>
                    <a:bodyPr/>
                    <a:lstStyle/>
                    <a:p>
                      <a:pPr indent="0" lvl="0" marL="0" rtl="0" algn="r">
                        <a:spcBef>
                          <a:spcPts val="0"/>
                        </a:spcBef>
                        <a:spcAft>
                          <a:spcPts val="0"/>
                        </a:spcAft>
                        <a:buNone/>
                      </a:pPr>
                      <a:r>
                        <a:rPr lang="en">
                          <a:solidFill>
                            <a:schemeClr val="lt1"/>
                          </a:solidFill>
                          <a:latin typeface="Orbitron Black"/>
                          <a:ea typeface="Orbitron Black"/>
                          <a:cs typeface="Orbitron Black"/>
                          <a:sym typeface="Orbitron Black"/>
                        </a:rPr>
                        <a:t>PHASE 2</a:t>
                      </a:r>
                      <a:endParaRPr>
                        <a:solidFill>
                          <a:schemeClr val="lt1"/>
                        </a:solidFill>
                        <a:latin typeface="Orbitron Black"/>
                        <a:ea typeface="Orbitron Black"/>
                        <a:cs typeface="Orbitron Black"/>
                        <a:sym typeface="Orbitron Black"/>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Jan 24</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Dec 06</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1"/>
                    </a:solidFill>
                  </a:tcPr>
                </a:tc>
              </a:tr>
              <a:tr h="382350">
                <a:tc>
                  <a:txBody>
                    <a:bodyPr/>
                    <a:lstStyle/>
                    <a:p>
                      <a:pPr indent="0" lvl="0" marL="0" rtl="0" algn="r">
                        <a:spcBef>
                          <a:spcPts val="0"/>
                        </a:spcBef>
                        <a:spcAft>
                          <a:spcPts val="0"/>
                        </a:spcAft>
                        <a:buNone/>
                      </a:pPr>
                      <a:r>
                        <a:rPr lang="en">
                          <a:solidFill>
                            <a:schemeClr val="lt1"/>
                          </a:solidFill>
                          <a:latin typeface="Orbitron Black"/>
                          <a:ea typeface="Orbitron Black"/>
                          <a:cs typeface="Orbitron Black"/>
                          <a:sym typeface="Orbitron Black"/>
                        </a:rPr>
                        <a:t>TASK </a:t>
                      </a:r>
                      <a:r>
                        <a:rPr lang="en">
                          <a:solidFill>
                            <a:schemeClr val="lt1"/>
                          </a:solidFill>
                          <a:latin typeface="Orbitron Black"/>
                          <a:ea typeface="Orbitron Black"/>
                          <a:cs typeface="Orbitron Black"/>
                          <a:sym typeface="Orbitron Black"/>
                        </a:rPr>
                        <a:t>1</a:t>
                      </a:r>
                      <a:endParaRPr>
                        <a:solidFill>
                          <a:schemeClr val="lt1"/>
                        </a:solidFill>
                        <a:latin typeface="Orbitron Black"/>
                        <a:ea typeface="Orbitron Black"/>
                        <a:cs typeface="Orbitron Black"/>
                        <a:sym typeface="Orbitron Black"/>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Jan 24 - May 30</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382350">
                <a:tc>
                  <a:txBody>
                    <a:bodyPr/>
                    <a:lstStyle/>
                    <a:p>
                      <a:pPr indent="0" lvl="0" marL="0" rtl="0" algn="r">
                        <a:spcBef>
                          <a:spcPts val="0"/>
                        </a:spcBef>
                        <a:spcAft>
                          <a:spcPts val="0"/>
                        </a:spcAft>
                        <a:buNone/>
                      </a:pPr>
                      <a:r>
                        <a:rPr lang="en">
                          <a:solidFill>
                            <a:schemeClr val="lt1"/>
                          </a:solidFill>
                          <a:latin typeface="Orbitron Black"/>
                          <a:ea typeface="Orbitron Black"/>
                          <a:cs typeface="Orbitron Black"/>
                          <a:sym typeface="Orbitron Black"/>
                        </a:rPr>
                        <a:t>TASK 2</a:t>
                      </a:r>
                      <a:endParaRPr>
                        <a:solidFill>
                          <a:schemeClr val="lt1"/>
                        </a:solidFill>
                        <a:latin typeface="Orbitron Black"/>
                        <a:ea typeface="Orbitron Black"/>
                        <a:cs typeface="Orbitron Black"/>
                        <a:sym typeface="Orbitron Black"/>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Jul 24 - Dec 06</a:t>
                      </a:r>
                      <a:endParaRPr>
                        <a:solidFill>
                          <a:schemeClr val="accent2"/>
                        </a:solidFill>
                        <a:latin typeface="Jura Medium"/>
                        <a:ea typeface="Jura Medium"/>
                        <a:cs typeface="Jura Medium"/>
                        <a:sym typeface="Jura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8"/>
          <p:cNvSpPr txBox="1"/>
          <p:nvPr>
            <p:ph idx="1" type="subTitle"/>
          </p:nvPr>
        </p:nvSpPr>
        <p:spPr>
          <a:xfrm>
            <a:off x="1284000" y="3020275"/>
            <a:ext cx="65760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609" name="Google Shape;609;p38"/>
          <p:cNvSpPr txBox="1"/>
          <p:nvPr>
            <p:ph type="title"/>
          </p:nvPr>
        </p:nvSpPr>
        <p:spPr>
          <a:xfrm>
            <a:off x="1284000" y="1775825"/>
            <a:ext cx="6576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9"/>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TIMELINE</a:t>
            </a:r>
            <a:endParaRPr/>
          </a:p>
        </p:txBody>
      </p:sp>
      <p:grpSp>
        <p:nvGrpSpPr>
          <p:cNvPr id="615" name="Google Shape;615;p39"/>
          <p:cNvGrpSpPr/>
          <p:nvPr/>
        </p:nvGrpSpPr>
        <p:grpSpPr>
          <a:xfrm>
            <a:off x="888450" y="1710138"/>
            <a:ext cx="1773600" cy="2335688"/>
            <a:chOff x="888450" y="1710138"/>
            <a:chExt cx="1773600" cy="2335688"/>
          </a:xfrm>
        </p:grpSpPr>
        <p:sp>
          <p:nvSpPr>
            <p:cNvPr id="616" name="Google Shape;616;p39"/>
            <p:cNvSpPr txBox="1"/>
            <p:nvPr/>
          </p:nvSpPr>
          <p:spPr>
            <a:xfrm flipH="1">
              <a:off x="888450" y="3203100"/>
              <a:ext cx="17736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rbitron Black"/>
                  <a:ea typeface="Orbitron Black"/>
                  <a:cs typeface="Orbitron Black"/>
                  <a:sym typeface="Orbitron Black"/>
                </a:rPr>
                <a:t>PHASE 01</a:t>
              </a:r>
              <a:endParaRPr sz="1800">
                <a:solidFill>
                  <a:srgbClr val="FFFFFF"/>
                </a:solidFill>
                <a:latin typeface="Orbitron Black"/>
                <a:ea typeface="Orbitron Black"/>
                <a:cs typeface="Orbitron Black"/>
                <a:sym typeface="Orbitron Black"/>
              </a:endParaRPr>
            </a:p>
          </p:txBody>
        </p:sp>
        <p:sp>
          <p:nvSpPr>
            <p:cNvPr id="617" name="Google Shape;617;p39"/>
            <p:cNvSpPr txBox="1"/>
            <p:nvPr/>
          </p:nvSpPr>
          <p:spPr>
            <a:xfrm flipH="1">
              <a:off x="888450" y="3561025"/>
              <a:ext cx="1773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CD5F3"/>
                  </a:solidFill>
                  <a:latin typeface="Jura Medium"/>
                  <a:ea typeface="Jura Medium"/>
                  <a:cs typeface="Jura Medium"/>
                  <a:sym typeface="Jura Medium"/>
                </a:rPr>
                <a:t>Jupiter is the biggest planet</a:t>
              </a:r>
              <a:endParaRPr>
                <a:solidFill>
                  <a:srgbClr val="7CD5F3"/>
                </a:solidFill>
                <a:latin typeface="Jura Medium"/>
                <a:ea typeface="Jura Medium"/>
                <a:cs typeface="Jura Medium"/>
                <a:sym typeface="Jura Medium"/>
              </a:endParaRPr>
            </a:p>
          </p:txBody>
        </p:sp>
        <p:sp>
          <p:nvSpPr>
            <p:cNvPr id="618" name="Google Shape;618;p39"/>
            <p:cNvSpPr/>
            <p:nvPr/>
          </p:nvSpPr>
          <p:spPr>
            <a:xfrm>
              <a:off x="1214117" y="1710138"/>
              <a:ext cx="1122300" cy="11115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chemeClr val="lt1"/>
                  </a:solidFill>
                  <a:latin typeface="Orbitron Black"/>
                  <a:ea typeface="Orbitron Black"/>
                  <a:cs typeface="Orbitron Black"/>
                  <a:sym typeface="Orbitron Black"/>
                </a:rPr>
                <a:t>01</a:t>
              </a:r>
              <a:endParaRPr sz="2200">
                <a:solidFill>
                  <a:schemeClr val="lt1"/>
                </a:solidFill>
                <a:latin typeface="Orbitron Black"/>
                <a:ea typeface="Orbitron Black"/>
                <a:cs typeface="Orbitron Black"/>
                <a:sym typeface="Orbitron Black"/>
              </a:endParaRPr>
            </a:p>
          </p:txBody>
        </p:sp>
        <p:cxnSp>
          <p:nvCxnSpPr>
            <p:cNvPr id="619" name="Google Shape;619;p39"/>
            <p:cNvCxnSpPr>
              <a:stCxn id="618" idx="2"/>
              <a:endCxn id="616" idx="0"/>
            </p:cNvCxnSpPr>
            <p:nvPr/>
          </p:nvCxnSpPr>
          <p:spPr>
            <a:xfrm>
              <a:off x="1775267" y="2821638"/>
              <a:ext cx="0" cy="381600"/>
            </a:xfrm>
            <a:prstGeom prst="straightConnector1">
              <a:avLst/>
            </a:prstGeom>
            <a:noFill/>
            <a:ln cap="flat" cmpd="sng" w="9525">
              <a:solidFill>
                <a:schemeClr val="accent2"/>
              </a:solidFill>
              <a:prstDash val="solid"/>
              <a:round/>
              <a:headEnd len="med" w="med" type="none"/>
              <a:tailEnd len="med" w="med" type="none"/>
            </a:ln>
          </p:spPr>
        </p:cxnSp>
      </p:grpSp>
      <p:grpSp>
        <p:nvGrpSpPr>
          <p:cNvPr id="620" name="Google Shape;620;p39"/>
          <p:cNvGrpSpPr/>
          <p:nvPr/>
        </p:nvGrpSpPr>
        <p:grpSpPr>
          <a:xfrm>
            <a:off x="2752950" y="1710138"/>
            <a:ext cx="1773600" cy="2335688"/>
            <a:chOff x="2752950" y="1710138"/>
            <a:chExt cx="1773600" cy="2335688"/>
          </a:xfrm>
        </p:grpSpPr>
        <p:sp>
          <p:nvSpPr>
            <p:cNvPr id="621" name="Google Shape;621;p39"/>
            <p:cNvSpPr txBox="1"/>
            <p:nvPr/>
          </p:nvSpPr>
          <p:spPr>
            <a:xfrm flipH="1">
              <a:off x="2752950" y="3203100"/>
              <a:ext cx="17736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rbitron Black"/>
                  <a:ea typeface="Orbitron Black"/>
                  <a:cs typeface="Orbitron Black"/>
                  <a:sym typeface="Orbitron Black"/>
                </a:rPr>
                <a:t>PHASE 02</a:t>
              </a:r>
              <a:endParaRPr sz="1800">
                <a:solidFill>
                  <a:srgbClr val="FFFFFF"/>
                </a:solidFill>
                <a:latin typeface="Orbitron Black"/>
                <a:ea typeface="Orbitron Black"/>
                <a:cs typeface="Orbitron Black"/>
                <a:sym typeface="Orbitron Black"/>
              </a:endParaRPr>
            </a:p>
          </p:txBody>
        </p:sp>
        <p:sp>
          <p:nvSpPr>
            <p:cNvPr id="622" name="Google Shape;622;p39"/>
            <p:cNvSpPr txBox="1"/>
            <p:nvPr/>
          </p:nvSpPr>
          <p:spPr>
            <a:xfrm flipH="1">
              <a:off x="2752950" y="3561025"/>
              <a:ext cx="1773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CD5F3"/>
                  </a:solidFill>
                  <a:latin typeface="Jura Medium"/>
                  <a:ea typeface="Jura Medium"/>
                  <a:cs typeface="Jura Medium"/>
                  <a:sym typeface="Jura Medium"/>
                </a:rPr>
                <a:t>Mars is actually a very cold place</a:t>
              </a:r>
              <a:endParaRPr>
                <a:solidFill>
                  <a:srgbClr val="7CD5F3"/>
                </a:solidFill>
                <a:latin typeface="Jura Medium"/>
                <a:ea typeface="Jura Medium"/>
                <a:cs typeface="Jura Medium"/>
                <a:sym typeface="Jura Medium"/>
              </a:endParaRPr>
            </a:p>
          </p:txBody>
        </p:sp>
        <p:sp>
          <p:nvSpPr>
            <p:cNvPr id="623" name="Google Shape;623;p39"/>
            <p:cNvSpPr/>
            <p:nvPr/>
          </p:nvSpPr>
          <p:spPr>
            <a:xfrm>
              <a:off x="3078617" y="1710138"/>
              <a:ext cx="1122300" cy="11115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chemeClr val="lt1"/>
                  </a:solidFill>
                  <a:latin typeface="Orbitron Black"/>
                  <a:ea typeface="Orbitron Black"/>
                  <a:cs typeface="Orbitron Black"/>
                  <a:sym typeface="Orbitron Black"/>
                </a:rPr>
                <a:t>02</a:t>
              </a:r>
              <a:endParaRPr sz="2200">
                <a:solidFill>
                  <a:schemeClr val="lt1"/>
                </a:solidFill>
                <a:latin typeface="Orbitron Black"/>
                <a:ea typeface="Orbitron Black"/>
                <a:cs typeface="Orbitron Black"/>
                <a:sym typeface="Orbitron Black"/>
              </a:endParaRPr>
            </a:p>
          </p:txBody>
        </p:sp>
      </p:grpSp>
      <p:cxnSp>
        <p:nvCxnSpPr>
          <p:cNvPr id="624" name="Google Shape;624;p39"/>
          <p:cNvCxnSpPr>
            <a:stCxn id="623" idx="2"/>
            <a:endCxn id="621" idx="0"/>
          </p:cNvCxnSpPr>
          <p:nvPr/>
        </p:nvCxnSpPr>
        <p:spPr>
          <a:xfrm>
            <a:off x="3639767" y="2821638"/>
            <a:ext cx="0" cy="381600"/>
          </a:xfrm>
          <a:prstGeom prst="straightConnector1">
            <a:avLst/>
          </a:prstGeom>
          <a:noFill/>
          <a:ln cap="flat" cmpd="sng" w="9525">
            <a:solidFill>
              <a:schemeClr val="accent2"/>
            </a:solidFill>
            <a:prstDash val="solid"/>
            <a:round/>
            <a:headEnd len="med" w="med" type="none"/>
            <a:tailEnd len="med" w="med" type="none"/>
          </a:ln>
        </p:spPr>
      </p:cxnSp>
      <p:grpSp>
        <p:nvGrpSpPr>
          <p:cNvPr id="625" name="Google Shape;625;p39"/>
          <p:cNvGrpSpPr/>
          <p:nvPr/>
        </p:nvGrpSpPr>
        <p:grpSpPr>
          <a:xfrm>
            <a:off x="4617450" y="1710138"/>
            <a:ext cx="1773600" cy="2335688"/>
            <a:chOff x="4617450" y="1710138"/>
            <a:chExt cx="1773600" cy="2335688"/>
          </a:xfrm>
        </p:grpSpPr>
        <p:sp>
          <p:nvSpPr>
            <p:cNvPr id="626" name="Google Shape;626;p39"/>
            <p:cNvSpPr txBox="1"/>
            <p:nvPr/>
          </p:nvSpPr>
          <p:spPr>
            <a:xfrm flipH="1">
              <a:off x="4617450" y="3203100"/>
              <a:ext cx="17736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rbitron Black"/>
                  <a:ea typeface="Orbitron Black"/>
                  <a:cs typeface="Orbitron Black"/>
                  <a:sym typeface="Orbitron Black"/>
                </a:rPr>
                <a:t>PHASE 03</a:t>
              </a:r>
              <a:endParaRPr sz="1800">
                <a:solidFill>
                  <a:srgbClr val="FFFFFF"/>
                </a:solidFill>
                <a:latin typeface="Orbitron Black"/>
                <a:ea typeface="Orbitron Black"/>
                <a:cs typeface="Orbitron Black"/>
                <a:sym typeface="Orbitron Black"/>
              </a:endParaRPr>
            </a:p>
          </p:txBody>
        </p:sp>
        <p:sp>
          <p:nvSpPr>
            <p:cNvPr id="627" name="Google Shape;627;p39"/>
            <p:cNvSpPr txBox="1"/>
            <p:nvPr/>
          </p:nvSpPr>
          <p:spPr>
            <a:xfrm flipH="1">
              <a:off x="4617450" y="3561025"/>
              <a:ext cx="1773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CD5F3"/>
                  </a:solidFill>
                  <a:latin typeface="Jura Medium"/>
                  <a:ea typeface="Jura Medium"/>
                  <a:cs typeface="Jura Medium"/>
                  <a:sym typeface="Jura Medium"/>
                </a:rPr>
                <a:t>It’s the closest planet to the Sun</a:t>
              </a:r>
              <a:endParaRPr>
                <a:solidFill>
                  <a:srgbClr val="7CD5F3"/>
                </a:solidFill>
                <a:latin typeface="Jura Medium"/>
                <a:ea typeface="Jura Medium"/>
                <a:cs typeface="Jura Medium"/>
                <a:sym typeface="Jura Medium"/>
              </a:endParaRPr>
            </a:p>
          </p:txBody>
        </p:sp>
        <p:sp>
          <p:nvSpPr>
            <p:cNvPr id="628" name="Google Shape;628;p39"/>
            <p:cNvSpPr/>
            <p:nvPr/>
          </p:nvSpPr>
          <p:spPr>
            <a:xfrm>
              <a:off x="4943117" y="1710138"/>
              <a:ext cx="1122300" cy="11115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chemeClr val="lt1"/>
                  </a:solidFill>
                  <a:latin typeface="Orbitron Black"/>
                  <a:ea typeface="Orbitron Black"/>
                  <a:cs typeface="Orbitron Black"/>
                  <a:sym typeface="Orbitron Black"/>
                </a:rPr>
                <a:t>03</a:t>
              </a:r>
              <a:endParaRPr sz="2200">
                <a:solidFill>
                  <a:schemeClr val="lt1"/>
                </a:solidFill>
                <a:latin typeface="Orbitron Black"/>
                <a:ea typeface="Orbitron Black"/>
                <a:cs typeface="Orbitron Black"/>
                <a:sym typeface="Orbitron Black"/>
              </a:endParaRPr>
            </a:p>
          </p:txBody>
        </p:sp>
      </p:grpSp>
      <p:cxnSp>
        <p:nvCxnSpPr>
          <p:cNvPr id="629" name="Google Shape;629;p39"/>
          <p:cNvCxnSpPr>
            <a:stCxn id="628" idx="2"/>
            <a:endCxn id="626" idx="0"/>
          </p:cNvCxnSpPr>
          <p:nvPr/>
        </p:nvCxnSpPr>
        <p:spPr>
          <a:xfrm>
            <a:off x="5504267" y="2821638"/>
            <a:ext cx="0" cy="381600"/>
          </a:xfrm>
          <a:prstGeom prst="straightConnector1">
            <a:avLst/>
          </a:prstGeom>
          <a:noFill/>
          <a:ln cap="flat" cmpd="sng" w="9525">
            <a:solidFill>
              <a:schemeClr val="accent2"/>
            </a:solidFill>
            <a:prstDash val="solid"/>
            <a:round/>
            <a:headEnd len="med" w="med" type="none"/>
            <a:tailEnd len="med" w="med" type="none"/>
          </a:ln>
        </p:spPr>
      </p:cxnSp>
      <p:grpSp>
        <p:nvGrpSpPr>
          <p:cNvPr id="630" name="Google Shape;630;p39"/>
          <p:cNvGrpSpPr/>
          <p:nvPr/>
        </p:nvGrpSpPr>
        <p:grpSpPr>
          <a:xfrm>
            <a:off x="6481950" y="1710138"/>
            <a:ext cx="1773600" cy="2335688"/>
            <a:chOff x="6481950" y="1710138"/>
            <a:chExt cx="1773600" cy="2335688"/>
          </a:xfrm>
        </p:grpSpPr>
        <p:sp>
          <p:nvSpPr>
            <p:cNvPr id="631" name="Google Shape;631;p39"/>
            <p:cNvSpPr txBox="1"/>
            <p:nvPr/>
          </p:nvSpPr>
          <p:spPr>
            <a:xfrm flipH="1">
              <a:off x="6481950" y="3203100"/>
              <a:ext cx="17736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rbitron Black"/>
                  <a:ea typeface="Orbitron Black"/>
                  <a:cs typeface="Orbitron Black"/>
                  <a:sym typeface="Orbitron Black"/>
                </a:rPr>
                <a:t>PHASE 04</a:t>
              </a:r>
              <a:endParaRPr sz="1800">
                <a:solidFill>
                  <a:srgbClr val="FFFFFF"/>
                </a:solidFill>
                <a:latin typeface="Orbitron Black"/>
                <a:ea typeface="Orbitron Black"/>
                <a:cs typeface="Orbitron Black"/>
                <a:sym typeface="Orbitron Black"/>
              </a:endParaRPr>
            </a:p>
          </p:txBody>
        </p:sp>
        <p:sp>
          <p:nvSpPr>
            <p:cNvPr id="632" name="Google Shape;632;p39"/>
            <p:cNvSpPr txBox="1"/>
            <p:nvPr/>
          </p:nvSpPr>
          <p:spPr>
            <a:xfrm flipH="1">
              <a:off x="6481950" y="3561025"/>
              <a:ext cx="1773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CD5F3"/>
                  </a:solidFill>
                  <a:latin typeface="Jura Medium"/>
                  <a:ea typeface="Jura Medium"/>
                  <a:cs typeface="Jura Medium"/>
                  <a:sym typeface="Jura Medium"/>
                </a:rPr>
                <a:t>Neptune is far away from us</a:t>
              </a:r>
              <a:endParaRPr>
                <a:solidFill>
                  <a:srgbClr val="7CD5F3"/>
                </a:solidFill>
                <a:latin typeface="Jura Medium"/>
                <a:ea typeface="Jura Medium"/>
                <a:cs typeface="Jura Medium"/>
                <a:sym typeface="Jura Medium"/>
              </a:endParaRPr>
            </a:p>
          </p:txBody>
        </p:sp>
        <p:sp>
          <p:nvSpPr>
            <p:cNvPr id="633" name="Google Shape;633;p39"/>
            <p:cNvSpPr/>
            <p:nvPr/>
          </p:nvSpPr>
          <p:spPr>
            <a:xfrm>
              <a:off x="6807617" y="1710138"/>
              <a:ext cx="1122300" cy="11115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chemeClr val="lt1"/>
                  </a:solidFill>
                  <a:latin typeface="Orbitron Black"/>
                  <a:ea typeface="Orbitron Black"/>
                  <a:cs typeface="Orbitron Black"/>
                  <a:sym typeface="Orbitron Black"/>
                </a:rPr>
                <a:t>04</a:t>
              </a:r>
              <a:endParaRPr sz="2200">
                <a:solidFill>
                  <a:schemeClr val="lt1"/>
                </a:solidFill>
                <a:latin typeface="Orbitron Black"/>
                <a:ea typeface="Orbitron Black"/>
                <a:cs typeface="Orbitron Black"/>
                <a:sym typeface="Orbitron Black"/>
              </a:endParaRPr>
            </a:p>
          </p:txBody>
        </p:sp>
      </p:grpSp>
      <p:cxnSp>
        <p:nvCxnSpPr>
          <p:cNvPr id="634" name="Google Shape;634;p39"/>
          <p:cNvCxnSpPr>
            <a:stCxn id="633" idx="2"/>
            <a:endCxn id="631" idx="0"/>
          </p:cNvCxnSpPr>
          <p:nvPr/>
        </p:nvCxnSpPr>
        <p:spPr>
          <a:xfrm>
            <a:off x="7368767" y="2821638"/>
            <a:ext cx="0" cy="381600"/>
          </a:xfrm>
          <a:prstGeom prst="straightConnector1">
            <a:avLst/>
          </a:prstGeom>
          <a:noFill/>
          <a:ln cap="flat" cmpd="sng" w="9525">
            <a:solidFill>
              <a:schemeClr val="accent2"/>
            </a:solidFill>
            <a:prstDash val="solid"/>
            <a:round/>
            <a:headEnd len="med" w="med" type="none"/>
            <a:tailEnd len="med" w="med" type="none"/>
          </a:ln>
        </p:spPr>
      </p:cxnSp>
      <p:cxnSp>
        <p:nvCxnSpPr>
          <p:cNvPr id="635" name="Google Shape;635;p39"/>
          <p:cNvCxnSpPr>
            <a:stCxn id="618" idx="3"/>
            <a:endCxn id="623" idx="1"/>
          </p:cNvCxnSpPr>
          <p:nvPr/>
        </p:nvCxnSpPr>
        <p:spPr>
          <a:xfrm>
            <a:off x="2336417" y="2265888"/>
            <a:ext cx="742200" cy="0"/>
          </a:xfrm>
          <a:prstGeom prst="straightConnector1">
            <a:avLst/>
          </a:prstGeom>
          <a:noFill/>
          <a:ln cap="flat" cmpd="sng" w="9525">
            <a:solidFill>
              <a:schemeClr val="accent2"/>
            </a:solidFill>
            <a:prstDash val="solid"/>
            <a:round/>
            <a:headEnd len="med" w="med" type="none"/>
            <a:tailEnd len="med" w="med" type="none"/>
          </a:ln>
        </p:spPr>
      </p:cxnSp>
      <p:cxnSp>
        <p:nvCxnSpPr>
          <p:cNvPr id="636" name="Google Shape;636;p39"/>
          <p:cNvCxnSpPr>
            <a:stCxn id="623" idx="3"/>
            <a:endCxn id="628" idx="1"/>
          </p:cNvCxnSpPr>
          <p:nvPr/>
        </p:nvCxnSpPr>
        <p:spPr>
          <a:xfrm>
            <a:off x="4200917" y="2265888"/>
            <a:ext cx="742200" cy="0"/>
          </a:xfrm>
          <a:prstGeom prst="straightConnector1">
            <a:avLst/>
          </a:prstGeom>
          <a:noFill/>
          <a:ln cap="flat" cmpd="sng" w="9525">
            <a:solidFill>
              <a:schemeClr val="accent2"/>
            </a:solidFill>
            <a:prstDash val="solid"/>
            <a:round/>
            <a:headEnd len="med" w="med" type="none"/>
            <a:tailEnd len="med" w="med" type="none"/>
          </a:ln>
        </p:spPr>
      </p:cxnSp>
      <p:cxnSp>
        <p:nvCxnSpPr>
          <p:cNvPr id="637" name="Google Shape;637;p39"/>
          <p:cNvCxnSpPr>
            <a:stCxn id="628" idx="3"/>
            <a:endCxn id="633" idx="1"/>
          </p:cNvCxnSpPr>
          <p:nvPr/>
        </p:nvCxnSpPr>
        <p:spPr>
          <a:xfrm>
            <a:off x="6065417" y="2265888"/>
            <a:ext cx="7422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0"/>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CHECKLIST</a:t>
            </a:r>
            <a:endParaRPr/>
          </a:p>
        </p:txBody>
      </p:sp>
      <p:grpSp>
        <p:nvGrpSpPr>
          <p:cNvPr id="643" name="Google Shape;643;p40"/>
          <p:cNvGrpSpPr/>
          <p:nvPr/>
        </p:nvGrpSpPr>
        <p:grpSpPr>
          <a:xfrm>
            <a:off x="720000" y="1144175"/>
            <a:ext cx="3773399" cy="750000"/>
            <a:chOff x="720000" y="1220375"/>
            <a:chExt cx="3773399" cy="750000"/>
          </a:xfrm>
        </p:grpSpPr>
        <p:sp>
          <p:nvSpPr>
            <p:cNvPr id="644" name="Google Shape;644;p40"/>
            <p:cNvSpPr txBox="1"/>
            <p:nvPr/>
          </p:nvSpPr>
          <p:spPr>
            <a:xfrm>
              <a:off x="720000" y="1444475"/>
              <a:ext cx="2482500" cy="30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7CD5F3"/>
                  </a:solidFill>
                  <a:latin typeface="Jura Medium"/>
                  <a:ea typeface="Jura Medium"/>
                  <a:cs typeface="Jura Medium"/>
                  <a:sym typeface="Jura Medium"/>
                </a:rPr>
                <a:t>Describe here your task 1</a:t>
              </a:r>
              <a:endParaRPr>
                <a:solidFill>
                  <a:srgbClr val="7CD5F3"/>
                </a:solidFill>
                <a:latin typeface="Jura Medium"/>
                <a:ea typeface="Jura Medium"/>
                <a:cs typeface="Jura Medium"/>
                <a:sym typeface="Jura Medium"/>
              </a:endParaRPr>
            </a:p>
          </p:txBody>
        </p:sp>
        <p:sp>
          <p:nvSpPr>
            <p:cNvPr id="645" name="Google Shape;645;p40"/>
            <p:cNvSpPr/>
            <p:nvPr/>
          </p:nvSpPr>
          <p:spPr>
            <a:xfrm>
              <a:off x="3736200" y="1220375"/>
              <a:ext cx="757200" cy="7500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 name="Google Shape;646;p40"/>
            <p:cNvCxnSpPr>
              <a:stCxn id="644" idx="3"/>
              <a:endCxn id="645" idx="1"/>
            </p:cNvCxnSpPr>
            <p:nvPr/>
          </p:nvCxnSpPr>
          <p:spPr>
            <a:xfrm>
              <a:off x="3202500" y="1595375"/>
              <a:ext cx="533700" cy="0"/>
            </a:xfrm>
            <a:prstGeom prst="straightConnector1">
              <a:avLst/>
            </a:prstGeom>
            <a:noFill/>
            <a:ln cap="flat" cmpd="sng" w="9525">
              <a:solidFill>
                <a:schemeClr val="accent2"/>
              </a:solidFill>
              <a:prstDash val="solid"/>
              <a:round/>
              <a:headEnd len="med" w="med" type="none"/>
              <a:tailEnd len="med" w="med" type="none"/>
            </a:ln>
          </p:spPr>
        </p:cxnSp>
        <p:sp>
          <p:nvSpPr>
            <p:cNvPr id="647" name="Google Shape;647;p40"/>
            <p:cNvSpPr/>
            <p:nvPr/>
          </p:nvSpPr>
          <p:spPr>
            <a:xfrm>
              <a:off x="4009174" y="1491435"/>
              <a:ext cx="211251" cy="20788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 name="Google Shape;648;p40"/>
          <p:cNvGrpSpPr/>
          <p:nvPr/>
        </p:nvGrpSpPr>
        <p:grpSpPr>
          <a:xfrm>
            <a:off x="720000" y="2897075"/>
            <a:ext cx="3773399" cy="750000"/>
            <a:chOff x="720000" y="2973275"/>
            <a:chExt cx="3773399" cy="750000"/>
          </a:xfrm>
        </p:grpSpPr>
        <p:sp>
          <p:nvSpPr>
            <p:cNvPr id="649" name="Google Shape;649;p40"/>
            <p:cNvSpPr txBox="1"/>
            <p:nvPr/>
          </p:nvSpPr>
          <p:spPr>
            <a:xfrm>
              <a:off x="720000" y="3197375"/>
              <a:ext cx="2482500" cy="30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7CD5F3"/>
                  </a:solidFill>
                  <a:latin typeface="Jura Medium"/>
                  <a:ea typeface="Jura Medium"/>
                  <a:cs typeface="Jura Medium"/>
                  <a:sym typeface="Jura Medium"/>
                </a:rPr>
                <a:t>Describe here your task 3</a:t>
              </a:r>
              <a:endParaRPr>
                <a:solidFill>
                  <a:srgbClr val="7CD5F3"/>
                </a:solidFill>
                <a:latin typeface="Jura Medium"/>
                <a:ea typeface="Jura Medium"/>
                <a:cs typeface="Jura Medium"/>
                <a:sym typeface="Jura Medium"/>
              </a:endParaRPr>
            </a:p>
          </p:txBody>
        </p:sp>
        <p:sp>
          <p:nvSpPr>
            <p:cNvPr id="650" name="Google Shape;650;p40"/>
            <p:cNvSpPr/>
            <p:nvPr/>
          </p:nvSpPr>
          <p:spPr>
            <a:xfrm>
              <a:off x="3736200" y="2973275"/>
              <a:ext cx="757200" cy="7500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 name="Google Shape;651;p40"/>
            <p:cNvCxnSpPr>
              <a:stCxn id="649" idx="3"/>
              <a:endCxn id="650" idx="1"/>
            </p:cNvCxnSpPr>
            <p:nvPr/>
          </p:nvCxnSpPr>
          <p:spPr>
            <a:xfrm>
              <a:off x="3202500" y="3348275"/>
              <a:ext cx="533700" cy="0"/>
            </a:xfrm>
            <a:prstGeom prst="straightConnector1">
              <a:avLst/>
            </a:prstGeom>
            <a:noFill/>
            <a:ln cap="flat" cmpd="sng" w="9525">
              <a:solidFill>
                <a:schemeClr val="accent2"/>
              </a:solidFill>
              <a:prstDash val="solid"/>
              <a:round/>
              <a:headEnd len="med" w="med" type="none"/>
              <a:tailEnd len="med" w="med" type="none"/>
            </a:ln>
          </p:spPr>
        </p:cxnSp>
        <p:sp>
          <p:nvSpPr>
            <p:cNvPr id="652" name="Google Shape;652;p40"/>
            <p:cNvSpPr/>
            <p:nvPr/>
          </p:nvSpPr>
          <p:spPr>
            <a:xfrm>
              <a:off x="4009174" y="3244335"/>
              <a:ext cx="211251" cy="20788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 name="Google Shape;653;p40"/>
          <p:cNvGrpSpPr/>
          <p:nvPr/>
        </p:nvGrpSpPr>
        <p:grpSpPr>
          <a:xfrm>
            <a:off x="720000" y="3773525"/>
            <a:ext cx="3767099" cy="750000"/>
            <a:chOff x="720000" y="3849725"/>
            <a:chExt cx="3767099" cy="750000"/>
          </a:xfrm>
        </p:grpSpPr>
        <p:sp>
          <p:nvSpPr>
            <p:cNvPr id="654" name="Google Shape;654;p40"/>
            <p:cNvSpPr txBox="1"/>
            <p:nvPr/>
          </p:nvSpPr>
          <p:spPr>
            <a:xfrm flipH="1">
              <a:off x="2004600" y="4073825"/>
              <a:ext cx="24825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CD5F3"/>
                  </a:solidFill>
                  <a:latin typeface="Jura Medium"/>
                  <a:ea typeface="Jura Medium"/>
                  <a:cs typeface="Jura Medium"/>
                  <a:sym typeface="Jura Medium"/>
                </a:rPr>
                <a:t>Describe here your task 4</a:t>
              </a:r>
              <a:endParaRPr>
                <a:solidFill>
                  <a:srgbClr val="7CD5F3"/>
                </a:solidFill>
                <a:latin typeface="Jura Medium"/>
                <a:ea typeface="Jura Medium"/>
                <a:cs typeface="Jura Medium"/>
                <a:sym typeface="Jura Medium"/>
              </a:endParaRPr>
            </a:p>
          </p:txBody>
        </p:sp>
        <p:sp>
          <p:nvSpPr>
            <p:cNvPr id="655" name="Google Shape;655;p40"/>
            <p:cNvSpPr/>
            <p:nvPr/>
          </p:nvSpPr>
          <p:spPr>
            <a:xfrm flipH="1">
              <a:off x="720000" y="3849725"/>
              <a:ext cx="757200" cy="7500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 name="Google Shape;656;p40"/>
            <p:cNvCxnSpPr>
              <a:stCxn id="654" idx="3"/>
              <a:endCxn id="655" idx="1"/>
            </p:cNvCxnSpPr>
            <p:nvPr/>
          </p:nvCxnSpPr>
          <p:spPr>
            <a:xfrm rot="10800000">
              <a:off x="1477200" y="4224725"/>
              <a:ext cx="527400" cy="0"/>
            </a:xfrm>
            <a:prstGeom prst="straightConnector1">
              <a:avLst/>
            </a:prstGeom>
            <a:noFill/>
            <a:ln cap="flat" cmpd="sng" w="9525">
              <a:solidFill>
                <a:schemeClr val="accent2"/>
              </a:solidFill>
              <a:prstDash val="solid"/>
              <a:round/>
              <a:headEnd len="med" w="med" type="none"/>
              <a:tailEnd len="med" w="med" type="none"/>
            </a:ln>
          </p:spPr>
        </p:cxnSp>
        <p:sp>
          <p:nvSpPr>
            <p:cNvPr id="657" name="Google Shape;657;p40"/>
            <p:cNvSpPr/>
            <p:nvPr/>
          </p:nvSpPr>
          <p:spPr>
            <a:xfrm flipH="1">
              <a:off x="992975" y="4120785"/>
              <a:ext cx="211251" cy="20788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 name="Google Shape;658;p40"/>
          <p:cNvGrpSpPr/>
          <p:nvPr/>
        </p:nvGrpSpPr>
        <p:grpSpPr>
          <a:xfrm>
            <a:off x="4650600" y="1144175"/>
            <a:ext cx="3773399" cy="750000"/>
            <a:chOff x="4650600" y="1220375"/>
            <a:chExt cx="3773399" cy="750000"/>
          </a:xfrm>
        </p:grpSpPr>
        <p:sp>
          <p:nvSpPr>
            <p:cNvPr id="659" name="Google Shape;659;p40"/>
            <p:cNvSpPr/>
            <p:nvPr/>
          </p:nvSpPr>
          <p:spPr>
            <a:xfrm flipH="1">
              <a:off x="4650600" y="1220375"/>
              <a:ext cx="757200" cy="7500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4923575" y="1525495"/>
              <a:ext cx="211258" cy="139759"/>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 name="Google Shape;661;p40"/>
            <p:cNvSpPr txBox="1"/>
            <p:nvPr/>
          </p:nvSpPr>
          <p:spPr>
            <a:xfrm flipH="1">
              <a:off x="5941500" y="1444475"/>
              <a:ext cx="2482500" cy="30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7CD5F3"/>
                  </a:solidFill>
                  <a:latin typeface="Jura Medium"/>
                  <a:ea typeface="Jura Medium"/>
                  <a:cs typeface="Jura Medium"/>
                  <a:sym typeface="Jura Medium"/>
                </a:rPr>
                <a:t>Describe here your task 5</a:t>
              </a:r>
              <a:endParaRPr>
                <a:solidFill>
                  <a:srgbClr val="7CD5F3"/>
                </a:solidFill>
                <a:latin typeface="Jura Medium"/>
                <a:ea typeface="Jura Medium"/>
                <a:cs typeface="Jura Medium"/>
                <a:sym typeface="Jura Medium"/>
              </a:endParaRPr>
            </a:p>
          </p:txBody>
        </p:sp>
        <p:cxnSp>
          <p:nvCxnSpPr>
            <p:cNvPr id="662" name="Google Shape;662;p40"/>
            <p:cNvCxnSpPr>
              <a:stCxn id="661" idx="3"/>
              <a:endCxn id="659" idx="1"/>
            </p:cNvCxnSpPr>
            <p:nvPr/>
          </p:nvCxnSpPr>
          <p:spPr>
            <a:xfrm rot="10800000">
              <a:off x="5407800" y="1595375"/>
              <a:ext cx="533700" cy="0"/>
            </a:xfrm>
            <a:prstGeom prst="straightConnector1">
              <a:avLst/>
            </a:prstGeom>
            <a:noFill/>
            <a:ln cap="flat" cmpd="sng" w="9525">
              <a:solidFill>
                <a:schemeClr val="accent2"/>
              </a:solidFill>
              <a:prstDash val="solid"/>
              <a:round/>
              <a:headEnd len="med" w="med" type="none"/>
              <a:tailEnd len="med" w="med" type="none"/>
            </a:ln>
          </p:spPr>
        </p:cxnSp>
      </p:grpSp>
      <p:grpSp>
        <p:nvGrpSpPr>
          <p:cNvPr id="663" name="Google Shape;663;p40"/>
          <p:cNvGrpSpPr/>
          <p:nvPr/>
        </p:nvGrpSpPr>
        <p:grpSpPr>
          <a:xfrm>
            <a:off x="4656900" y="2020625"/>
            <a:ext cx="3767099" cy="750000"/>
            <a:chOff x="4656900" y="2096825"/>
            <a:chExt cx="3767099" cy="750000"/>
          </a:xfrm>
        </p:grpSpPr>
        <p:sp>
          <p:nvSpPr>
            <p:cNvPr id="664" name="Google Shape;664;p40"/>
            <p:cNvSpPr txBox="1"/>
            <p:nvPr/>
          </p:nvSpPr>
          <p:spPr>
            <a:xfrm>
              <a:off x="4656900" y="2320925"/>
              <a:ext cx="24825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CD5F3"/>
                  </a:solidFill>
                  <a:latin typeface="Jura Medium"/>
                  <a:ea typeface="Jura Medium"/>
                  <a:cs typeface="Jura Medium"/>
                  <a:sym typeface="Jura Medium"/>
                </a:rPr>
                <a:t>Describe here your task 6</a:t>
              </a:r>
              <a:endParaRPr>
                <a:solidFill>
                  <a:srgbClr val="7CD5F3"/>
                </a:solidFill>
                <a:latin typeface="Jura Medium"/>
                <a:ea typeface="Jura Medium"/>
                <a:cs typeface="Jura Medium"/>
                <a:sym typeface="Jura Medium"/>
              </a:endParaRPr>
            </a:p>
          </p:txBody>
        </p:sp>
        <p:sp>
          <p:nvSpPr>
            <p:cNvPr id="665" name="Google Shape;665;p40"/>
            <p:cNvSpPr/>
            <p:nvPr/>
          </p:nvSpPr>
          <p:spPr>
            <a:xfrm>
              <a:off x="7666800" y="2096825"/>
              <a:ext cx="757200" cy="7500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 name="Google Shape;666;p40"/>
            <p:cNvCxnSpPr>
              <a:stCxn id="664" idx="3"/>
              <a:endCxn id="665" idx="1"/>
            </p:cNvCxnSpPr>
            <p:nvPr/>
          </p:nvCxnSpPr>
          <p:spPr>
            <a:xfrm>
              <a:off x="7139400" y="2471825"/>
              <a:ext cx="527400" cy="0"/>
            </a:xfrm>
            <a:prstGeom prst="straightConnector1">
              <a:avLst/>
            </a:prstGeom>
            <a:noFill/>
            <a:ln cap="flat" cmpd="sng" w="9525">
              <a:solidFill>
                <a:schemeClr val="accent2"/>
              </a:solidFill>
              <a:prstDash val="solid"/>
              <a:round/>
              <a:headEnd len="med" w="med" type="none"/>
              <a:tailEnd len="med" w="med" type="none"/>
            </a:ln>
          </p:spPr>
        </p:cxnSp>
        <p:sp>
          <p:nvSpPr>
            <p:cNvPr id="667" name="Google Shape;667;p40"/>
            <p:cNvSpPr/>
            <p:nvPr/>
          </p:nvSpPr>
          <p:spPr>
            <a:xfrm>
              <a:off x="7939774" y="2367885"/>
              <a:ext cx="211251" cy="20788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668" name="Google Shape;668;p40"/>
          <p:cNvCxnSpPr>
            <a:stCxn id="669" idx="3"/>
            <a:endCxn id="670" idx="1"/>
          </p:cNvCxnSpPr>
          <p:nvPr/>
        </p:nvCxnSpPr>
        <p:spPr>
          <a:xfrm rot="10800000">
            <a:off x="5407800" y="3272075"/>
            <a:ext cx="533700" cy="0"/>
          </a:xfrm>
          <a:prstGeom prst="straightConnector1">
            <a:avLst/>
          </a:prstGeom>
          <a:noFill/>
          <a:ln cap="flat" cmpd="sng" w="9525">
            <a:solidFill>
              <a:schemeClr val="accent2"/>
            </a:solidFill>
            <a:prstDash val="solid"/>
            <a:round/>
            <a:headEnd len="med" w="med" type="none"/>
            <a:tailEnd len="med" w="med" type="none"/>
          </a:ln>
        </p:spPr>
      </p:cxnSp>
      <p:grpSp>
        <p:nvGrpSpPr>
          <p:cNvPr id="671" name="Google Shape;671;p40"/>
          <p:cNvGrpSpPr/>
          <p:nvPr/>
        </p:nvGrpSpPr>
        <p:grpSpPr>
          <a:xfrm>
            <a:off x="4650600" y="2897075"/>
            <a:ext cx="3773399" cy="750000"/>
            <a:chOff x="4650600" y="2973275"/>
            <a:chExt cx="3773399" cy="750000"/>
          </a:xfrm>
        </p:grpSpPr>
        <p:sp>
          <p:nvSpPr>
            <p:cNvPr id="669" name="Google Shape;669;p40"/>
            <p:cNvSpPr txBox="1"/>
            <p:nvPr/>
          </p:nvSpPr>
          <p:spPr>
            <a:xfrm flipH="1">
              <a:off x="5941500" y="3197375"/>
              <a:ext cx="2482500" cy="30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7CD5F3"/>
                  </a:solidFill>
                  <a:latin typeface="Jura Medium"/>
                  <a:ea typeface="Jura Medium"/>
                  <a:cs typeface="Jura Medium"/>
                  <a:sym typeface="Jura Medium"/>
                </a:rPr>
                <a:t>Describe here your task 7</a:t>
              </a:r>
              <a:endParaRPr>
                <a:solidFill>
                  <a:srgbClr val="7CD5F3"/>
                </a:solidFill>
                <a:latin typeface="Jura Medium"/>
                <a:ea typeface="Jura Medium"/>
                <a:cs typeface="Jura Medium"/>
                <a:sym typeface="Jura Medium"/>
              </a:endParaRPr>
            </a:p>
          </p:txBody>
        </p:sp>
        <p:sp>
          <p:nvSpPr>
            <p:cNvPr id="670" name="Google Shape;670;p40"/>
            <p:cNvSpPr/>
            <p:nvPr/>
          </p:nvSpPr>
          <p:spPr>
            <a:xfrm flipH="1">
              <a:off x="4650600" y="2973275"/>
              <a:ext cx="757200" cy="7500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0"/>
            <p:cNvSpPr/>
            <p:nvPr/>
          </p:nvSpPr>
          <p:spPr>
            <a:xfrm>
              <a:off x="4923575" y="3278395"/>
              <a:ext cx="211258" cy="139759"/>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 name="Google Shape;673;p40"/>
          <p:cNvGrpSpPr/>
          <p:nvPr/>
        </p:nvGrpSpPr>
        <p:grpSpPr>
          <a:xfrm>
            <a:off x="720000" y="2020625"/>
            <a:ext cx="3767099" cy="750000"/>
            <a:chOff x="720000" y="2096825"/>
            <a:chExt cx="3767099" cy="750000"/>
          </a:xfrm>
        </p:grpSpPr>
        <p:sp>
          <p:nvSpPr>
            <p:cNvPr id="674" name="Google Shape;674;p40"/>
            <p:cNvSpPr txBox="1"/>
            <p:nvPr/>
          </p:nvSpPr>
          <p:spPr>
            <a:xfrm flipH="1">
              <a:off x="2004600" y="2320925"/>
              <a:ext cx="24825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CD5F3"/>
                  </a:solidFill>
                  <a:latin typeface="Jura Medium"/>
                  <a:ea typeface="Jura Medium"/>
                  <a:cs typeface="Jura Medium"/>
                  <a:sym typeface="Jura Medium"/>
                </a:rPr>
                <a:t>Describe here your task 2</a:t>
              </a:r>
              <a:endParaRPr>
                <a:solidFill>
                  <a:srgbClr val="7CD5F3"/>
                </a:solidFill>
                <a:latin typeface="Jura Medium"/>
                <a:ea typeface="Jura Medium"/>
                <a:cs typeface="Jura Medium"/>
                <a:sym typeface="Jura Medium"/>
              </a:endParaRPr>
            </a:p>
          </p:txBody>
        </p:sp>
        <p:sp>
          <p:nvSpPr>
            <p:cNvPr id="675" name="Google Shape;675;p40"/>
            <p:cNvSpPr/>
            <p:nvPr/>
          </p:nvSpPr>
          <p:spPr>
            <a:xfrm flipH="1">
              <a:off x="720000" y="2096825"/>
              <a:ext cx="757200" cy="7500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 name="Google Shape;676;p40"/>
            <p:cNvCxnSpPr>
              <a:stCxn id="674" idx="3"/>
              <a:endCxn id="675" idx="1"/>
            </p:cNvCxnSpPr>
            <p:nvPr/>
          </p:nvCxnSpPr>
          <p:spPr>
            <a:xfrm rot="10800000">
              <a:off x="1477200" y="2471825"/>
              <a:ext cx="527400" cy="0"/>
            </a:xfrm>
            <a:prstGeom prst="straightConnector1">
              <a:avLst/>
            </a:prstGeom>
            <a:noFill/>
            <a:ln cap="flat" cmpd="sng" w="9525">
              <a:solidFill>
                <a:schemeClr val="accent2"/>
              </a:solidFill>
              <a:prstDash val="solid"/>
              <a:round/>
              <a:headEnd len="med" w="med" type="none"/>
              <a:tailEnd len="med" w="med" type="none"/>
            </a:ln>
          </p:spPr>
        </p:cxnSp>
        <p:sp>
          <p:nvSpPr>
            <p:cNvPr id="677" name="Google Shape;677;p40"/>
            <p:cNvSpPr/>
            <p:nvPr/>
          </p:nvSpPr>
          <p:spPr>
            <a:xfrm>
              <a:off x="992975" y="2401945"/>
              <a:ext cx="211258" cy="139759"/>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 name="Google Shape;678;p40"/>
          <p:cNvGrpSpPr/>
          <p:nvPr/>
        </p:nvGrpSpPr>
        <p:grpSpPr>
          <a:xfrm>
            <a:off x="4656900" y="3773525"/>
            <a:ext cx="3767099" cy="750000"/>
            <a:chOff x="4656900" y="3849725"/>
            <a:chExt cx="3767099" cy="750000"/>
          </a:xfrm>
        </p:grpSpPr>
        <p:sp>
          <p:nvSpPr>
            <p:cNvPr id="679" name="Google Shape;679;p40"/>
            <p:cNvSpPr txBox="1"/>
            <p:nvPr/>
          </p:nvSpPr>
          <p:spPr>
            <a:xfrm>
              <a:off x="4656900" y="4073825"/>
              <a:ext cx="24825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CD5F3"/>
                  </a:solidFill>
                  <a:latin typeface="Jura Medium"/>
                  <a:ea typeface="Jura Medium"/>
                  <a:cs typeface="Jura Medium"/>
                  <a:sym typeface="Jura Medium"/>
                </a:rPr>
                <a:t>Describe here your task 8</a:t>
              </a:r>
              <a:endParaRPr>
                <a:solidFill>
                  <a:srgbClr val="7CD5F3"/>
                </a:solidFill>
                <a:latin typeface="Jura Medium"/>
                <a:ea typeface="Jura Medium"/>
                <a:cs typeface="Jura Medium"/>
                <a:sym typeface="Jura Medium"/>
              </a:endParaRPr>
            </a:p>
          </p:txBody>
        </p:sp>
        <p:sp>
          <p:nvSpPr>
            <p:cNvPr id="680" name="Google Shape;680;p40"/>
            <p:cNvSpPr/>
            <p:nvPr/>
          </p:nvSpPr>
          <p:spPr>
            <a:xfrm>
              <a:off x="7666800" y="3849725"/>
              <a:ext cx="757200" cy="750000"/>
            </a:xfrm>
            <a:prstGeom prst="diamond">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 name="Google Shape;681;p40"/>
            <p:cNvCxnSpPr>
              <a:stCxn id="679" idx="3"/>
              <a:endCxn id="680" idx="1"/>
            </p:cNvCxnSpPr>
            <p:nvPr/>
          </p:nvCxnSpPr>
          <p:spPr>
            <a:xfrm>
              <a:off x="7139400" y="4224725"/>
              <a:ext cx="527400" cy="0"/>
            </a:xfrm>
            <a:prstGeom prst="straightConnector1">
              <a:avLst/>
            </a:prstGeom>
            <a:noFill/>
            <a:ln cap="flat" cmpd="sng" w="9525">
              <a:solidFill>
                <a:schemeClr val="accent2"/>
              </a:solidFill>
              <a:prstDash val="solid"/>
              <a:round/>
              <a:headEnd len="med" w="med" type="none"/>
              <a:tailEnd len="med" w="med" type="none"/>
            </a:ln>
          </p:spPr>
        </p:cxnSp>
        <p:sp>
          <p:nvSpPr>
            <p:cNvPr id="682" name="Google Shape;682;p40"/>
            <p:cNvSpPr/>
            <p:nvPr/>
          </p:nvSpPr>
          <p:spPr>
            <a:xfrm>
              <a:off x="7939775" y="4154845"/>
              <a:ext cx="211258" cy="139759"/>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1"/>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42"/>
          <p:cNvSpPr txBox="1"/>
          <p:nvPr>
            <p:ph type="title"/>
          </p:nvPr>
        </p:nvSpPr>
        <p:spPr>
          <a:xfrm>
            <a:off x="948600" y="445025"/>
            <a:ext cx="4605000" cy="179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693" name="Google Shape;693;p42"/>
          <p:cNvSpPr txBox="1"/>
          <p:nvPr>
            <p:ph idx="1" type="body"/>
          </p:nvPr>
        </p:nvSpPr>
        <p:spPr>
          <a:xfrm>
            <a:off x="948600" y="2775100"/>
            <a:ext cx="3322200" cy="12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grpSp>
        <p:nvGrpSpPr>
          <p:cNvPr id="694" name="Google Shape;694;p42"/>
          <p:cNvGrpSpPr/>
          <p:nvPr/>
        </p:nvGrpSpPr>
        <p:grpSpPr>
          <a:xfrm>
            <a:off x="5168100" y="877800"/>
            <a:ext cx="3420000" cy="3387900"/>
            <a:chOff x="5168100" y="877800"/>
            <a:chExt cx="3420000" cy="3387900"/>
          </a:xfrm>
        </p:grpSpPr>
        <p:pic>
          <p:nvPicPr>
            <p:cNvPr id="695" name="Google Shape;695;p42"/>
            <p:cNvPicPr preferRelativeResize="0"/>
            <p:nvPr/>
          </p:nvPicPr>
          <p:blipFill rotWithShape="1">
            <a:blip r:embed="rId3">
              <a:alphaModFix/>
            </a:blip>
            <a:srcRect b="2658" l="22583" r="22588" t="686"/>
            <a:stretch/>
          </p:blipFill>
          <p:spPr>
            <a:xfrm>
              <a:off x="5232150" y="939900"/>
              <a:ext cx="3291900" cy="3263700"/>
            </a:xfrm>
            <a:prstGeom prst="diamond">
              <a:avLst/>
            </a:prstGeom>
            <a:noFill/>
            <a:ln cap="flat" cmpd="sng" w="114300">
              <a:solidFill>
                <a:schemeClr val="dk1"/>
              </a:solidFill>
              <a:prstDash val="solid"/>
              <a:round/>
              <a:headEnd len="sm" w="sm" type="none"/>
              <a:tailEnd len="sm" w="sm" type="none"/>
            </a:ln>
          </p:spPr>
        </p:pic>
        <p:sp>
          <p:nvSpPr>
            <p:cNvPr id="696" name="Google Shape;696;p42"/>
            <p:cNvSpPr/>
            <p:nvPr/>
          </p:nvSpPr>
          <p:spPr>
            <a:xfrm>
              <a:off x="5168100" y="877800"/>
              <a:ext cx="3420000" cy="3387900"/>
            </a:xfrm>
            <a:prstGeom prst="diamond">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3"/>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KPI DASHBOARD</a:t>
            </a:r>
            <a:endParaRPr/>
          </a:p>
        </p:txBody>
      </p:sp>
      <p:sp>
        <p:nvSpPr>
          <p:cNvPr id="702" name="Google Shape;702;p43"/>
          <p:cNvSpPr txBox="1"/>
          <p:nvPr/>
        </p:nvSpPr>
        <p:spPr>
          <a:xfrm>
            <a:off x="3095097" y="3941375"/>
            <a:ext cx="2953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Jura Medium"/>
                <a:ea typeface="Jura Medium"/>
                <a:cs typeface="Jura Medium"/>
                <a:sym typeface="Jura Medium"/>
              </a:rPr>
              <a:t>Follow the link in the graph to modify its data and then paste the new one here. </a:t>
            </a:r>
            <a:r>
              <a:rPr b="1" lang="en" sz="1200">
                <a:solidFill>
                  <a:schemeClr val="lt1"/>
                </a:solidFill>
                <a:uFill>
                  <a:noFill/>
                </a:uFill>
                <a:latin typeface="Jura"/>
                <a:ea typeface="Jura"/>
                <a:cs typeface="Jura"/>
                <a:sym typeface="Jura"/>
                <a:hlinkClick r:id="rId3">
                  <a:extLst>
                    <a:ext uri="{A12FA001-AC4F-418D-AE19-62706E023703}">
                      <ahyp:hlinkClr val="tx"/>
                    </a:ext>
                  </a:extLst>
                </a:hlinkClick>
              </a:rPr>
              <a:t>For more info, click here</a:t>
            </a:r>
            <a:endParaRPr b="1" sz="1200">
              <a:solidFill>
                <a:schemeClr val="lt1"/>
              </a:solidFill>
              <a:latin typeface="Jura"/>
              <a:ea typeface="Jura"/>
              <a:cs typeface="Jura"/>
              <a:sym typeface="Jura"/>
            </a:endParaRPr>
          </a:p>
        </p:txBody>
      </p:sp>
      <p:pic>
        <p:nvPicPr>
          <p:cNvPr id="703" name="Google Shape;703;p43" title="Chart">
            <a:hlinkClick r:id="rId4"/>
          </p:cNvPr>
          <p:cNvPicPr preferRelativeResize="0"/>
          <p:nvPr/>
        </p:nvPicPr>
        <p:blipFill>
          <a:blip r:embed="rId5">
            <a:alphaModFix/>
          </a:blip>
          <a:stretch>
            <a:fillRect/>
          </a:stretch>
        </p:blipFill>
        <p:spPr>
          <a:xfrm>
            <a:off x="3305235" y="1455725"/>
            <a:ext cx="2533524" cy="2485649"/>
          </a:xfrm>
          <a:prstGeom prst="rect">
            <a:avLst/>
          </a:prstGeom>
          <a:noFill/>
          <a:ln>
            <a:noFill/>
          </a:ln>
        </p:spPr>
      </p:pic>
      <p:sp>
        <p:nvSpPr>
          <p:cNvPr id="704" name="Google Shape;704;p43"/>
          <p:cNvSpPr txBox="1"/>
          <p:nvPr/>
        </p:nvSpPr>
        <p:spPr>
          <a:xfrm>
            <a:off x="6625822" y="3044550"/>
            <a:ext cx="1773600" cy="34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rbitron Black"/>
                <a:ea typeface="Orbitron Black"/>
                <a:cs typeface="Orbitron Black"/>
                <a:sym typeface="Orbitron Black"/>
              </a:rPr>
              <a:t>35%</a:t>
            </a:r>
            <a:endParaRPr sz="1800">
              <a:solidFill>
                <a:srgbClr val="FFFFFF"/>
              </a:solidFill>
              <a:latin typeface="Orbitron Black"/>
              <a:ea typeface="Orbitron Black"/>
              <a:cs typeface="Orbitron Black"/>
              <a:sym typeface="Orbitron Black"/>
            </a:endParaRPr>
          </a:p>
        </p:txBody>
      </p:sp>
      <p:sp>
        <p:nvSpPr>
          <p:cNvPr id="705" name="Google Shape;705;p43"/>
          <p:cNvSpPr txBox="1"/>
          <p:nvPr/>
        </p:nvSpPr>
        <p:spPr>
          <a:xfrm>
            <a:off x="6625822" y="3402475"/>
            <a:ext cx="17736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CD5F3"/>
                </a:solidFill>
                <a:latin typeface="Jura Medium"/>
                <a:ea typeface="Jura Medium"/>
                <a:cs typeface="Jura Medium"/>
                <a:sym typeface="Jura Medium"/>
              </a:rPr>
              <a:t>It’s the closest planet to the Sun</a:t>
            </a:r>
            <a:endParaRPr>
              <a:solidFill>
                <a:srgbClr val="7CD5F3"/>
              </a:solidFill>
              <a:latin typeface="Jura Medium"/>
              <a:ea typeface="Jura Medium"/>
              <a:cs typeface="Jura Medium"/>
              <a:sym typeface="Jura Medium"/>
            </a:endParaRPr>
          </a:p>
        </p:txBody>
      </p:sp>
      <p:sp>
        <p:nvSpPr>
          <p:cNvPr id="706" name="Google Shape;706;p43"/>
          <p:cNvSpPr txBox="1"/>
          <p:nvPr/>
        </p:nvSpPr>
        <p:spPr>
          <a:xfrm>
            <a:off x="6625822" y="1685975"/>
            <a:ext cx="1773600" cy="34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rbitron Black"/>
                <a:ea typeface="Orbitron Black"/>
                <a:cs typeface="Orbitron Black"/>
                <a:sym typeface="Orbitron Black"/>
              </a:rPr>
              <a:t>40%</a:t>
            </a:r>
            <a:endParaRPr sz="1800">
              <a:solidFill>
                <a:srgbClr val="FFFFFF"/>
              </a:solidFill>
              <a:latin typeface="Orbitron Black"/>
              <a:ea typeface="Orbitron Black"/>
              <a:cs typeface="Orbitron Black"/>
              <a:sym typeface="Orbitron Black"/>
            </a:endParaRPr>
          </a:p>
        </p:txBody>
      </p:sp>
      <p:sp>
        <p:nvSpPr>
          <p:cNvPr id="707" name="Google Shape;707;p43"/>
          <p:cNvSpPr txBox="1"/>
          <p:nvPr/>
        </p:nvSpPr>
        <p:spPr>
          <a:xfrm>
            <a:off x="6625822" y="2043900"/>
            <a:ext cx="17736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CD5F3"/>
                </a:solidFill>
                <a:latin typeface="Jura Medium"/>
                <a:ea typeface="Jura Medium"/>
                <a:cs typeface="Jura Medium"/>
                <a:sym typeface="Jura Medium"/>
              </a:rPr>
              <a:t>Neptune is very far away from us</a:t>
            </a:r>
            <a:endParaRPr>
              <a:solidFill>
                <a:srgbClr val="7CD5F3"/>
              </a:solidFill>
              <a:latin typeface="Jura Medium"/>
              <a:ea typeface="Jura Medium"/>
              <a:cs typeface="Jura Medium"/>
              <a:sym typeface="Jura Medium"/>
            </a:endParaRPr>
          </a:p>
        </p:txBody>
      </p:sp>
      <p:grpSp>
        <p:nvGrpSpPr>
          <p:cNvPr id="708" name="Google Shape;708;p43"/>
          <p:cNvGrpSpPr/>
          <p:nvPr/>
        </p:nvGrpSpPr>
        <p:grpSpPr>
          <a:xfrm>
            <a:off x="6203903" y="1775502"/>
            <a:ext cx="421927" cy="419371"/>
            <a:chOff x="-6689825" y="3992050"/>
            <a:chExt cx="293025" cy="291250"/>
          </a:xfrm>
        </p:grpSpPr>
        <p:sp>
          <p:nvSpPr>
            <p:cNvPr id="709" name="Google Shape;709;p4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43"/>
          <p:cNvGrpSpPr/>
          <p:nvPr/>
        </p:nvGrpSpPr>
        <p:grpSpPr>
          <a:xfrm>
            <a:off x="6265640" y="3132877"/>
            <a:ext cx="360175" cy="358423"/>
            <a:chOff x="-9961625" y="4048175"/>
            <a:chExt cx="357600" cy="355825"/>
          </a:xfrm>
        </p:grpSpPr>
        <p:sp>
          <p:nvSpPr>
            <p:cNvPr id="722" name="Google Shape;722;p4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43"/>
          <p:cNvGrpSpPr/>
          <p:nvPr/>
        </p:nvGrpSpPr>
        <p:grpSpPr>
          <a:xfrm>
            <a:off x="2518166" y="1775366"/>
            <a:ext cx="353645" cy="354191"/>
            <a:chOff x="-31093575" y="3552550"/>
            <a:chExt cx="291450" cy="291900"/>
          </a:xfrm>
        </p:grpSpPr>
        <p:sp>
          <p:nvSpPr>
            <p:cNvPr id="729" name="Google Shape;729;p4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43"/>
          <p:cNvGrpSpPr/>
          <p:nvPr/>
        </p:nvGrpSpPr>
        <p:grpSpPr>
          <a:xfrm>
            <a:off x="2519956" y="3137047"/>
            <a:ext cx="350079" cy="350079"/>
            <a:chOff x="2037825" y="3254050"/>
            <a:chExt cx="296175" cy="296175"/>
          </a:xfrm>
        </p:grpSpPr>
        <p:sp>
          <p:nvSpPr>
            <p:cNvPr id="734" name="Google Shape;734;p4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 name="Google Shape;740;p43"/>
          <p:cNvSpPr txBox="1"/>
          <p:nvPr/>
        </p:nvSpPr>
        <p:spPr>
          <a:xfrm flipH="1">
            <a:off x="744578" y="3044550"/>
            <a:ext cx="1773600" cy="34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rbitron Black"/>
                <a:ea typeface="Orbitron Black"/>
                <a:cs typeface="Orbitron Black"/>
                <a:sym typeface="Orbitron Black"/>
              </a:rPr>
              <a:t>20%</a:t>
            </a:r>
            <a:endParaRPr sz="1800">
              <a:solidFill>
                <a:srgbClr val="FFFFFF"/>
              </a:solidFill>
              <a:latin typeface="Orbitron Black"/>
              <a:ea typeface="Orbitron Black"/>
              <a:cs typeface="Orbitron Black"/>
              <a:sym typeface="Orbitron Black"/>
            </a:endParaRPr>
          </a:p>
        </p:txBody>
      </p:sp>
      <p:sp>
        <p:nvSpPr>
          <p:cNvPr id="741" name="Google Shape;741;p43"/>
          <p:cNvSpPr txBox="1"/>
          <p:nvPr/>
        </p:nvSpPr>
        <p:spPr>
          <a:xfrm flipH="1">
            <a:off x="744578" y="3402475"/>
            <a:ext cx="17736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7CD5F3"/>
                </a:solidFill>
                <a:latin typeface="Jura Medium"/>
                <a:ea typeface="Jura Medium"/>
                <a:cs typeface="Jura Medium"/>
                <a:sym typeface="Jura Medium"/>
              </a:rPr>
              <a:t>Jupiter is the biggest planet</a:t>
            </a:r>
            <a:endParaRPr>
              <a:solidFill>
                <a:srgbClr val="7CD5F3"/>
              </a:solidFill>
              <a:latin typeface="Jura Medium"/>
              <a:ea typeface="Jura Medium"/>
              <a:cs typeface="Jura Medium"/>
              <a:sym typeface="Jura Medium"/>
            </a:endParaRPr>
          </a:p>
        </p:txBody>
      </p:sp>
      <p:sp>
        <p:nvSpPr>
          <p:cNvPr id="742" name="Google Shape;742;p43"/>
          <p:cNvSpPr txBox="1"/>
          <p:nvPr/>
        </p:nvSpPr>
        <p:spPr>
          <a:xfrm flipH="1">
            <a:off x="744578" y="1685975"/>
            <a:ext cx="1773600" cy="34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rbitron Black"/>
                <a:ea typeface="Orbitron Black"/>
                <a:cs typeface="Orbitron Black"/>
                <a:sym typeface="Orbitron Black"/>
              </a:rPr>
              <a:t>10%</a:t>
            </a:r>
            <a:endParaRPr sz="1800">
              <a:solidFill>
                <a:srgbClr val="FFFFFF"/>
              </a:solidFill>
              <a:latin typeface="Orbitron Black"/>
              <a:ea typeface="Orbitron Black"/>
              <a:cs typeface="Orbitron Black"/>
              <a:sym typeface="Orbitron Black"/>
            </a:endParaRPr>
          </a:p>
        </p:txBody>
      </p:sp>
      <p:sp>
        <p:nvSpPr>
          <p:cNvPr id="743" name="Google Shape;743;p43"/>
          <p:cNvSpPr txBox="1"/>
          <p:nvPr/>
        </p:nvSpPr>
        <p:spPr>
          <a:xfrm flipH="1">
            <a:off x="744578" y="2043900"/>
            <a:ext cx="17736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7CD5F3"/>
                </a:solidFill>
                <a:latin typeface="Jura Medium"/>
                <a:ea typeface="Jura Medium"/>
                <a:cs typeface="Jura Medium"/>
                <a:sym typeface="Jura Medium"/>
              </a:rPr>
              <a:t>Mars is actually a very cold place</a:t>
            </a:r>
            <a:endParaRPr>
              <a:solidFill>
                <a:srgbClr val="7CD5F3"/>
              </a:solidFill>
              <a:latin typeface="Jura Medium"/>
              <a:ea typeface="Jura Medium"/>
              <a:cs typeface="Jura Medium"/>
              <a:sym typeface="Jura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44"/>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STATUS REPORT</a:t>
            </a:r>
            <a:endParaRPr/>
          </a:p>
        </p:txBody>
      </p:sp>
      <p:grpSp>
        <p:nvGrpSpPr>
          <p:cNvPr id="749" name="Google Shape;749;p44"/>
          <p:cNvGrpSpPr/>
          <p:nvPr/>
        </p:nvGrpSpPr>
        <p:grpSpPr>
          <a:xfrm>
            <a:off x="744609" y="1678844"/>
            <a:ext cx="4783418" cy="2548301"/>
            <a:chOff x="233350" y="949250"/>
            <a:chExt cx="7137300" cy="3802300"/>
          </a:xfrm>
        </p:grpSpPr>
        <p:sp>
          <p:nvSpPr>
            <p:cNvPr id="750" name="Google Shape;750;p4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 name="Google Shape;801;p44"/>
          <p:cNvSpPr txBox="1"/>
          <p:nvPr/>
        </p:nvSpPr>
        <p:spPr>
          <a:xfrm>
            <a:off x="6093891" y="3384425"/>
            <a:ext cx="2305500" cy="34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rbitron Black"/>
                <a:ea typeface="Orbitron Black"/>
                <a:cs typeface="Orbitron Black"/>
                <a:sym typeface="Orbitron Black"/>
              </a:rPr>
              <a:t>MERCURY</a:t>
            </a:r>
            <a:endParaRPr sz="1800">
              <a:solidFill>
                <a:srgbClr val="FFFFFF"/>
              </a:solidFill>
              <a:latin typeface="Orbitron Black"/>
              <a:ea typeface="Orbitron Black"/>
              <a:cs typeface="Orbitron Black"/>
              <a:sym typeface="Orbitron Black"/>
            </a:endParaRPr>
          </a:p>
        </p:txBody>
      </p:sp>
      <p:sp>
        <p:nvSpPr>
          <p:cNvPr id="802" name="Google Shape;802;p44"/>
          <p:cNvSpPr txBox="1"/>
          <p:nvPr/>
        </p:nvSpPr>
        <p:spPr>
          <a:xfrm>
            <a:off x="6093891" y="3742350"/>
            <a:ext cx="23055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CD5F3"/>
                </a:solidFill>
                <a:latin typeface="Jura Medium"/>
                <a:ea typeface="Jura Medium"/>
                <a:cs typeface="Jura Medium"/>
                <a:sym typeface="Jura Medium"/>
              </a:rPr>
              <a:t>It’s the closest planet to the Sun</a:t>
            </a:r>
            <a:endParaRPr>
              <a:solidFill>
                <a:srgbClr val="7CD5F3"/>
              </a:solidFill>
              <a:latin typeface="Jura Medium"/>
              <a:ea typeface="Jura Medium"/>
              <a:cs typeface="Jura Medium"/>
              <a:sym typeface="Jura Medium"/>
            </a:endParaRPr>
          </a:p>
        </p:txBody>
      </p:sp>
      <p:sp>
        <p:nvSpPr>
          <p:cNvPr id="803" name="Google Shape;803;p44"/>
          <p:cNvSpPr txBox="1"/>
          <p:nvPr/>
        </p:nvSpPr>
        <p:spPr>
          <a:xfrm>
            <a:off x="1761916" y="3571525"/>
            <a:ext cx="821700" cy="347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rbitron Black"/>
                <a:ea typeface="Orbitron Black"/>
                <a:cs typeface="Orbitron Black"/>
                <a:sym typeface="Orbitron Black"/>
              </a:rPr>
              <a:t>30%</a:t>
            </a:r>
            <a:endParaRPr sz="1800">
              <a:solidFill>
                <a:srgbClr val="FFFFFF"/>
              </a:solidFill>
              <a:latin typeface="Orbitron Black"/>
              <a:ea typeface="Orbitron Black"/>
              <a:cs typeface="Orbitron Black"/>
              <a:sym typeface="Orbitron Black"/>
            </a:endParaRPr>
          </a:p>
        </p:txBody>
      </p:sp>
      <p:sp>
        <p:nvSpPr>
          <p:cNvPr id="804" name="Google Shape;804;p44"/>
          <p:cNvSpPr txBox="1"/>
          <p:nvPr/>
        </p:nvSpPr>
        <p:spPr>
          <a:xfrm>
            <a:off x="6093891" y="2492250"/>
            <a:ext cx="2305500" cy="34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rbitron Black"/>
                <a:ea typeface="Orbitron Black"/>
                <a:cs typeface="Orbitron Black"/>
                <a:sym typeface="Orbitron Black"/>
              </a:rPr>
              <a:t>VENUS</a:t>
            </a:r>
            <a:endParaRPr sz="1800">
              <a:solidFill>
                <a:srgbClr val="FFFFFF"/>
              </a:solidFill>
              <a:latin typeface="Orbitron Black"/>
              <a:ea typeface="Orbitron Black"/>
              <a:cs typeface="Orbitron Black"/>
              <a:sym typeface="Orbitron Black"/>
            </a:endParaRPr>
          </a:p>
        </p:txBody>
      </p:sp>
      <p:sp>
        <p:nvSpPr>
          <p:cNvPr id="805" name="Google Shape;805;p44"/>
          <p:cNvSpPr txBox="1"/>
          <p:nvPr/>
        </p:nvSpPr>
        <p:spPr>
          <a:xfrm>
            <a:off x="6093891" y="2850175"/>
            <a:ext cx="23055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CD5F3"/>
                </a:solidFill>
                <a:latin typeface="Jura Medium"/>
                <a:ea typeface="Jura Medium"/>
                <a:cs typeface="Jura Medium"/>
                <a:sym typeface="Jura Medium"/>
              </a:rPr>
              <a:t>Venus is the second planet from the Sun</a:t>
            </a:r>
            <a:endParaRPr>
              <a:solidFill>
                <a:srgbClr val="7CD5F3"/>
              </a:solidFill>
              <a:latin typeface="Jura Medium"/>
              <a:ea typeface="Jura Medium"/>
              <a:cs typeface="Jura Medium"/>
              <a:sym typeface="Jura Medium"/>
            </a:endParaRPr>
          </a:p>
        </p:txBody>
      </p:sp>
      <p:sp>
        <p:nvSpPr>
          <p:cNvPr id="806" name="Google Shape;806;p44"/>
          <p:cNvSpPr txBox="1"/>
          <p:nvPr/>
        </p:nvSpPr>
        <p:spPr>
          <a:xfrm>
            <a:off x="6093891" y="1600075"/>
            <a:ext cx="2305500" cy="34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rbitron Black"/>
                <a:ea typeface="Orbitron Black"/>
                <a:cs typeface="Orbitron Black"/>
                <a:sym typeface="Orbitron Black"/>
              </a:rPr>
              <a:t>MARS</a:t>
            </a:r>
            <a:endParaRPr sz="1800">
              <a:solidFill>
                <a:srgbClr val="FFFFFF"/>
              </a:solidFill>
              <a:latin typeface="Orbitron Black"/>
              <a:ea typeface="Orbitron Black"/>
              <a:cs typeface="Orbitron Black"/>
              <a:sym typeface="Orbitron Black"/>
            </a:endParaRPr>
          </a:p>
        </p:txBody>
      </p:sp>
      <p:sp>
        <p:nvSpPr>
          <p:cNvPr id="807" name="Google Shape;807;p44"/>
          <p:cNvSpPr txBox="1"/>
          <p:nvPr/>
        </p:nvSpPr>
        <p:spPr>
          <a:xfrm>
            <a:off x="6093891" y="1958000"/>
            <a:ext cx="23055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CD5F3"/>
                </a:solidFill>
                <a:latin typeface="Jura Medium"/>
                <a:ea typeface="Jura Medium"/>
                <a:cs typeface="Jura Medium"/>
                <a:sym typeface="Jura Medium"/>
              </a:rPr>
              <a:t>Mars is actually a very cold place</a:t>
            </a:r>
            <a:endParaRPr>
              <a:solidFill>
                <a:srgbClr val="7CD5F3"/>
              </a:solidFill>
              <a:latin typeface="Jura Medium"/>
              <a:ea typeface="Jura Medium"/>
              <a:cs typeface="Jura Medium"/>
              <a:sym typeface="Jura Medium"/>
            </a:endParaRPr>
          </a:p>
        </p:txBody>
      </p:sp>
      <p:sp>
        <p:nvSpPr>
          <p:cNvPr id="808" name="Google Shape;808;p44"/>
          <p:cNvSpPr txBox="1"/>
          <p:nvPr/>
        </p:nvSpPr>
        <p:spPr>
          <a:xfrm>
            <a:off x="4081766" y="2746550"/>
            <a:ext cx="821700" cy="347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rbitron Black"/>
                <a:ea typeface="Orbitron Black"/>
                <a:cs typeface="Orbitron Black"/>
                <a:sym typeface="Orbitron Black"/>
              </a:rPr>
              <a:t>5</a:t>
            </a:r>
            <a:r>
              <a:rPr lang="en" sz="1800">
                <a:solidFill>
                  <a:srgbClr val="FFFFFF"/>
                </a:solidFill>
                <a:latin typeface="Orbitron Black"/>
                <a:ea typeface="Orbitron Black"/>
                <a:cs typeface="Orbitron Black"/>
                <a:sym typeface="Orbitron Black"/>
              </a:rPr>
              <a:t>0%</a:t>
            </a:r>
            <a:endParaRPr sz="1800">
              <a:solidFill>
                <a:srgbClr val="FFFFFF"/>
              </a:solidFill>
              <a:latin typeface="Orbitron Black"/>
              <a:ea typeface="Orbitron Black"/>
              <a:cs typeface="Orbitron Black"/>
              <a:sym typeface="Orbitron Black"/>
            </a:endParaRPr>
          </a:p>
        </p:txBody>
      </p:sp>
      <p:sp>
        <p:nvSpPr>
          <p:cNvPr id="809" name="Google Shape;809;p44"/>
          <p:cNvSpPr txBox="1"/>
          <p:nvPr/>
        </p:nvSpPr>
        <p:spPr>
          <a:xfrm>
            <a:off x="2660391" y="2026700"/>
            <a:ext cx="821700" cy="347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rbitron Black"/>
                <a:ea typeface="Orbitron Black"/>
                <a:cs typeface="Orbitron Black"/>
                <a:sym typeface="Orbitron Black"/>
              </a:rPr>
              <a:t>8</a:t>
            </a:r>
            <a:r>
              <a:rPr lang="en" sz="1800">
                <a:solidFill>
                  <a:srgbClr val="FFFFFF"/>
                </a:solidFill>
                <a:latin typeface="Orbitron Black"/>
                <a:ea typeface="Orbitron Black"/>
                <a:cs typeface="Orbitron Black"/>
                <a:sym typeface="Orbitron Black"/>
              </a:rPr>
              <a:t>0%</a:t>
            </a:r>
            <a:endParaRPr sz="1800">
              <a:solidFill>
                <a:srgbClr val="FFFFFF"/>
              </a:solidFill>
              <a:latin typeface="Orbitron Black"/>
              <a:ea typeface="Orbitron Black"/>
              <a:cs typeface="Orbitron Black"/>
              <a:sym typeface="Orbitron Black"/>
            </a:endParaRPr>
          </a:p>
        </p:txBody>
      </p:sp>
      <p:cxnSp>
        <p:nvCxnSpPr>
          <p:cNvPr id="810" name="Google Shape;810;p44"/>
          <p:cNvCxnSpPr>
            <a:stCxn id="806" idx="1"/>
            <a:endCxn id="809" idx="3"/>
          </p:cNvCxnSpPr>
          <p:nvPr/>
        </p:nvCxnSpPr>
        <p:spPr>
          <a:xfrm flipH="1">
            <a:off x="3482091" y="1773775"/>
            <a:ext cx="2611800" cy="4266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811" name="Google Shape;811;p44"/>
          <p:cNvCxnSpPr>
            <a:stCxn id="804" idx="1"/>
            <a:endCxn id="808" idx="3"/>
          </p:cNvCxnSpPr>
          <p:nvPr/>
        </p:nvCxnSpPr>
        <p:spPr>
          <a:xfrm flipH="1">
            <a:off x="4903491" y="2665950"/>
            <a:ext cx="1190400" cy="254400"/>
          </a:xfrm>
          <a:prstGeom prst="bentConnector3">
            <a:avLst>
              <a:gd fmla="val 50001" name="adj1"/>
            </a:avLst>
          </a:prstGeom>
          <a:noFill/>
          <a:ln cap="flat" cmpd="sng" w="9525">
            <a:solidFill>
              <a:schemeClr val="lt1"/>
            </a:solidFill>
            <a:prstDash val="solid"/>
            <a:round/>
            <a:headEnd len="med" w="med" type="none"/>
            <a:tailEnd len="med" w="med" type="none"/>
          </a:ln>
        </p:spPr>
      </p:cxnSp>
      <p:cxnSp>
        <p:nvCxnSpPr>
          <p:cNvPr id="812" name="Google Shape;812;p44"/>
          <p:cNvCxnSpPr>
            <a:stCxn id="801" idx="1"/>
            <a:endCxn id="803" idx="3"/>
          </p:cNvCxnSpPr>
          <p:nvPr/>
        </p:nvCxnSpPr>
        <p:spPr>
          <a:xfrm flipH="1">
            <a:off x="2583591" y="3558125"/>
            <a:ext cx="3510300" cy="187200"/>
          </a:xfrm>
          <a:prstGeom prst="bentConnector3">
            <a:avLst>
              <a:gd fmla="val 50000" name="adj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5"/>
          <p:cNvSpPr txBox="1"/>
          <p:nvPr>
            <p:ph type="title"/>
          </p:nvPr>
        </p:nvSpPr>
        <p:spPr>
          <a:xfrm>
            <a:off x="1132350" y="1682850"/>
            <a:ext cx="2314800" cy="34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RISKS</a:t>
            </a:r>
            <a:endParaRPr/>
          </a:p>
        </p:txBody>
      </p:sp>
      <p:sp>
        <p:nvSpPr>
          <p:cNvPr id="818" name="Google Shape;818;p45"/>
          <p:cNvSpPr txBox="1"/>
          <p:nvPr>
            <p:ph idx="1" type="subTitle"/>
          </p:nvPr>
        </p:nvSpPr>
        <p:spPr>
          <a:xfrm>
            <a:off x="1132350" y="2033630"/>
            <a:ext cx="2314800" cy="4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819" name="Google Shape;819;p45"/>
          <p:cNvSpPr txBox="1"/>
          <p:nvPr>
            <p:ph idx="2"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RAID SUMMARY</a:t>
            </a:r>
            <a:endParaRPr/>
          </a:p>
        </p:txBody>
      </p:sp>
      <p:sp>
        <p:nvSpPr>
          <p:cNvPr id="820" name="Google Shape;820;p45"/>
          <p:cNvSpPr txBox="1"/>
          <p:nvPr>
            <p:ph idx="3" type="title"/>
          </p:nvPr>
        </p:nvSpPr>
        <p:spPr>
          <a:xfrm>
            <a:off x="1132350" y="3168745"/>
            <a:ext cx="2314800" cy="34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ISSUES</a:t>
            </a:r>
            <a:endParaRPr/>
          </a:p>
        </p:txBody>
      </p:sp>
      <p:sp>
        <p:nvSpPr>
          <p:cNvPr id="821" name="Google Shape;821;p45"/>
          <p:cNvSpPr txBox="1"/>
          <p:nvPr>
            <p:ph idx="4" type="subTitle"/>
          </p:nvPr>
        </p:nvSpPr>
        <p:spPr>
          <a:xfrm>
            <a:off x="1132350" y="3519525"/>
            <a:ext cx="2314800" cy="4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Despite being red, Mars is a cold place</a:t>
            </a:r>
            <a:endParaRPr/>
          </a:p>
        </p:txBody>
      </p:sp>
      <p:sp>
        <p:nvSpPr>
          <p:cNvPr id="822" name="Google Shape;822;p45"/>
          <p:cNvSpPr txBox="1"/>
          <p:nvPr>
            <p:ph idx="5" type="title"/>
          </p:nvPr>
        </p:nvSpPr>
        <p:spPr>
          <a:xfrm>
            <a:off x="5696850" y="1682850"/>
            <a:ext cx="23148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ASSUMPTIONS</a:t>
            </a:r>
            <a:endParaRPr/>
          </a:p>
        </p:txBody>
      </p:sp>
      <p:sp>
        <p:nvSpPr>
          <p:cNvPr id="823" name="Google Shape;823;p45"/>
          <p:cNvSpPr txBox="1"/>
          <p:nvPr>
            <p:ph idx="6" type="subTitle"/>
          </p:nvPr>
        </p:nvSpPr>
        <p:spPr>
          <a:xfrm>
            <a:off x="5696850" y="2033630"/>
            <a:ext cx="23148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824" name="Google Shape;824;p45"/>
          <p:cNvSpPr txBox="1"/>
          <p:nvPr>
            <p:ph idx="7" type="title"/>
          </p:nvPr>
        </p:nvSpPr>
        <p:spPr>
          <a:xfrm>
            <a:off x="5696850" y="3168745"/>
            <a:ext cx="23148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DEPENDENCIES</a:t>
            </a:r>
            <a:endParaRPr/>
          </a:p>
        </p:txBody>
      </p:sp>
      <p:sp>
        <p:nvSpPr>
          <p:cNvPr id="825" name="Google Shape;825;p45"/>
          <p:cNvSpPr txBox="1"/>
          <p:nvPr>
            <p:ph idx="8" type="subTitle"/>
          </p:nvPr>
        </p:nvSpPr>
        <p:spPr>
          <a:xfrm>
            <a:off x="5696850" y="3519525"/>
            <a:ext cx="23148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t>
            </a:r>
            <a:r>
              <a:rPr lang="en"/>
              <a:t>a gas giant and has several rings</a:t>
            </a:r>
            <a:endParaRPr/>
          </a:p>
        </p:txBody>
      </p:sp>
      <p:grpSp>
        <p:nvGrpSpPr>
          <p:cNvPr id="826" name="Google Shape;826;p45"/>
          <p:cNvGrpSpPr/>
          <p:nvPr/>
        </p:nvGrpSpPr>
        <p:grpSpPr>
          <a:xfrm>
            <a:off x="3645698" y="1783423"/>
            <a:ext cx="516361" cy="448314"/>
            <a:chOff x="6218300" y="4416175"/>
            <a:chExt cx="516000" cy="448000"/>
          </a:xfrm>
        </p:grpSpPr>
        <p:sp>
          <p:nvSpPr>
            <p:cNvPr id="827" name="Google Shape;827;p4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 name="Google Shape;828;p4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 name="Google Shape;829;p4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 name="Google Shape;830;p45"/>
          <p:cNvGrpSpPr/>
          <p:nvPr/>
        </p:nvGrpSpPr>
        <p:grpSpPr>
          <a:xfrm>
            <a:off x="4998884" y="1783415"/>
            <a:ext cx="482162" cy="482162"/>
            <a:chOff x="899850" y="4992125"/>
            <a:chExt cx="481825" cy="481825"/>
          </a:xfrm>
        </p:grpSpPr>
        <p:sp>
          <p:nvSpPr>
            <p:cNvPr id="831" name="Google Shape;831;p4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 name="Google Shape;832;p4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 name="Google Shape;833;p4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 name="Google Shape;834;p45"/>
          <p:cNvGrpSpPr/>
          <p:nvPr/>
        </p:nvGrpSpPr>
        <p:grpSpPr>
          <a:xfrm>
            <a:off x="3662771" y="3271040"/>
            <a:ext cx="482237" cy="482162"/>
            <a:chOff x="2685825" y="840375"/>
            <a:chExt cx="481900" cy="481825"/>
          </a:xfrm>
        </p:grpSpPr>
        <p:sp>
          <p:nvSpPr>
            <p:cNvPr id="835" name="Google Shape;835;p4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 name="Google Shape;836;p4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7" name="Google Shape;837;p45"/>
          <p:cNvSpPr/>
          <p:nvPr/>
        </p:nvSpPr>
        <p:spPr>
          <a:xfrm>
            <a:off x="4981637" y="3271040"/>
            <a:ext cx="516665" cy="527126"/>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46"/>
          <p:cNvSpPr txBox="1"/>
          <p:nvPr>
            <p:ph type="title"/>
          </p:nvPr>
        </p:nvSpPr>
        <p:spPr>
          <a:xfrm>
            <a:off x="4555788" y="1296431"/>
            <a:ext cx="36954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WHERE WE ARE</a:t>
            </a:r>
            <a:endParaRPr/>
          </a:p>
        </p:txBody>
      </p:sp>
      <p:sp>
        <p:nvSpPr>
          <p:cNvPr id="843" name="Google Shape;843;p46"/>
          <p:cNvSpPr txBox="1"/>
          <p:nvPr>
            <p:ph idx="1" type="subTitle"/>
          </p:nvPr>
        </p:nvSpPr>
        <p:spPr>
          <a:xfrm>
            <a:off x="4555788" y="1670281"/>
            <a:ext cx="36954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a:t>
            </a:r>
            <a:r>
              <a:rPr lang="en"/>
              <a:t>s the closest planet to the Sun and the smallest one in the Solar System—it’s a bit larger than the Moon</a:t>
            </a:r>
            <a:endParaRPr/>
          </a:p>
        </p:txBody>
      </p:sp>
      <p:sp>
        <p:nvSpPr>
          <p:cNvPr id="844" name="Google Shape;844;p46"/>
          <p:cNvSpPr txBox="1"/>
          <p:nvPr>
            <p:ph idx="2" type="title"/>
          </p:nvPr>
        </p:nvSpPr>
        <p:spPr>
          <a:xfrm>
            <a:off x="4555788" y="2880219"/>
            <a:ext cx="36954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WHERE WE WANT TO BE</a:t>
            </a:r>
            <a:endParaRPr/>
          </a:p>
        </p:txBody>
      </p:sp>
      <p:sp>
        <p:nvSpPr>
          <p:cNvPr id="845" name="Google Shape;845;p46"/>
          <p:cNvSpPr txBox="1"/>
          <p:nvPr>
            <p:ph idx="3" type="subTitle"/>
          </p:nvPr>
        </p:nvSpPr>
        <p:spPr>
          <a:xfrm>
            <a:off x="4555788" y="3254069"/>
            <a:ext cx="36954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grpSp>
        <p:nvGrpSpPr>
          <p:cNvPr id="846" name="Google Shape;846;p46"/>
          <p:cNvGrpSpPr/>
          <p:nvPr/>
        </p:nvGrpSpPr>
        <p:grpSpPr>
          <a:xfrm>
            <a:off x="828775" y="877800"/>
            <a:ext cx="3420000" cy="3387900"/>
            <a:chOff x="828775" y="877800"/>
            <a:chExt cx="3420000" cy="3387900"/>
          </a:xfrm>
        </p:grpSpPr>
        <p:pic>
          <p:nvPicPr>
            <p:cNvPr id="847" name="Google Shape;847;p46"/>
            <p:cNvPicPr preferRelativeResize="0"/>
            <p:nvPr/>
          </p:nvPicPr>
          <p:blipFill rotWithShape="1">
            <a:blip r:embed="rId3">
              <a:alphaModFix/>
            </a:blip>
            <a:srcRect b="4187" l="22820" r="22820" t="0"/>
            <a:stretch/>
          </p:blipFill>
          <p:spPr>
            <a:xfrm>
              <a:off x="892813" y="939900"/>
              <a:ext cx="3291900" cy="3263700"/>
            </a:xfrm>
            <a:prstGeom prst="diamond">
              <a:avLst/>
            </a:prstGeom>
            <a:noFill/>
            <a:ln cap="flat" cmpd="sng" w="114300">
              <a:solidFill>
                <a:schemeClr val="dk1"/>
              </a:solidFill>
              <a:prstDash val="solid"/>
              <a:round/>
              <a:headEnd len="sm" w="sm" type="none"/>
              <a:tailEnd len="sm" w="sm" type="none"/>
            </a:ln>
          </p:spPr>
        </p:pic>
        <p:sp>
          <p:nvSpPr>
            <p:cNvPr id="848" name="Google Shape;848;p46"/>
            <p:cNvSpPr/>
            <p:nvPr/>
          </p:nvSpPr>
          <p:spPr>
            <a:xfrm>
              <a:off x="828775" y="877800"/>
              <a:ext cx="3420000" cy="3387900"/>
            </a:xfrm>
            <a:prstGeom prst="diamond">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9"/>
          <p:cNvSpPr txBox="1"/>
          <p:nvPr>
            <p:ph type="title"/>
          </p:nvPr>
        </p:nvSpPr>
        <p:spPr>
          <a:xfrm>
            <a:off x="720000" y="61127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517" name="Google Shape;517;p2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Here’s what you’ll find in this </a:t>
            </a:r>
            <a:r>
              <a:rPr b="1" lang="en">
                <a:solidFill>
                  <a:schemeClr val="lt1"/>
                </a:solidFill>
                <a:uFill>
                  <a:noFill/>
                </a:uFill>
                <a:hlinkClick r:id="rId3">
                  <a:extLst>
                    <a:ext uri="{A12FA001-AC4F-418D-AE19-62706E023703}">
                      <ahyp:hlinkClr val="tx"/>
                    </a:ext>
                  </a:extLst>
                </a:hlinkClick>
              </a:rPr>
              <a:t>Slidesgo</a:t>
            </a:r>
            <a:r>
              <a:rPr lang="en">
                <a:solidFill>
                  <a:schemeClr val="accent2"/>
                </a:solidFill>
              </a:rPr>
              <a:t> template: </a:t>
            </a:r>
            <a:endParaRPr>
              <a:solidFill>
                <a:schemeClr val="accent2"/>
              </a:solidFill>
            </a:endParaRPr>
          </a:p>
          <a:p>
            <a:pPr indent="-304800" lvl="0" marL="457200" rtl="0" algn="l">
              <a:spcBef>
                <a:spcPts val="0"/>
              </a:spcBef>
              <a:spcAft>
                <a:spcPts val="0"/>
              </a:spcAft>
              <a:buClr>
                <a:schemeClr val="lt1"/>
              </a:buClr>
              <a:buSzPts val="1200"/>
              <a:buAutoNum type="arabicPeriod"/>
            </a:pPr>
            <a:r>
              <a:rPr lang="en">
                <a:solidFill>
                  <a:schemeClr val="accent2"/>
                </a:solidFill>
              </a:rPr>
              <a:t>A slide structure based on a presentation for a meeting, which you can easily adapt to your needs. For more info on how to edit the template, please visit </a:t>
            </a:r>
            <a:r>
              <a:rPr b="1" lang="en">
                <a:solidFill>
                  <a:schemeClr val="lt1"/>
                </a:solidFill>
                <a:uFill>
                  <a:noFill/>
                </a:uFill>
                <a:hlinkClick r:id="rId4">
                  <a:extLst>
                    <a:ext uri="{A12FA001-AC4F-418D-AE19-62706E023703}">
                      <ahyp:hlinkClr val="tx"/>
                    </a:ext>
                  </a:extLst>
                </a:hlinkClick>
              </a:rPr>
              <a:t>Slidesgo School</a:t>
            </a:r>
            <a:r>
              <a:rPr lang="en">
                <a:solidFill>
                  <a:schemeClr val="accent2"/>
                </a:solidFill>
              </a:rPr>
              <a:t> or read our </a:t>
            </a:r>
            <a:r>
              <a:rPr b="1" lang="en">
                <a:solidFill>
                  <a:schemeClr val="lt1"/>
                </a:solidFill>
                <a:uFill>
                  <a:noFill/>
                </a:uFill>
                <a:hlinkClick r:id="rId5">
                  <a:extLst>
                    <a:ext uri="{A12FA001-AC4F-418D-AE19-62706E023703}">
                      <ahyp:hlinkClr val="tx"/>
                    </a:ext>
                  </a:extLst>
                </a:hlinkClick>
              </a:rPr>
              <a:t>FAQs</a:t>
            </a:r>
            <a:r>
              <a:rPr lang="en">
                <a:solidFill>
                  <a:schemeClr val="accent2"/>
                </a:solidFill>
              </a:rPr>
              <a:t>.</a:t>
            </a:r>
            <a:endParaRPr>
              <a:solidFill>
                <a:schemeClr val="accent2"/>
              </a:solidFill>
            </a:endParaRPr>
          </a:p>
          <a:p>
            <a:pPr indent="-304800" lvl="0" marL="457200" rtl="0" algn="l">
              <a:spcBef>
                <a:spcPts val="0"/>
              </a:spcBef>
              <a:spcAft>
                <a:spcPts val="0"/>
              </a:spcAft>
              <a:buClr>
                <a:schemeClr val="lt1"/>
              </a:buClr>
              <a:buSzPts val="1200"/>
              <a:buAutoNum type="arabicPeriod"/>
            </a:pPr>
            <a:r>
              <a:rPr lang="en">
                <a:solidFill>
                  <a:schemeClr val="accent2"/>
                </a:solidFill>
              </a:rPr>
              <a:t>An assortment of graphic resources that are suitable for use in the presentation can be found in the </a:t>
            </a:r>
            <a:r>
              <a:rPr b="1" lang="en">
                <a:solidFill>
                  <a:schemeClr val="lt1"/>
                </a:solidFill>
                <a:uFill>
                  <a:noFill/>
                </a:uFill>
                <a:hlinkClick action="ppaction://hlinksldjump" r:id="rId6">
                  <a:extLst>
                    <a:ext uri="{A12FA001-AC4F-418D-AE19-62706E023703}">
                      <ahyp:hlinkClr val="tx"/>
                    </a:ext>
                  </a:extLst>
                </a:hlinkClick>
              </a:rPr>
              <a:t>alternative resources slide</a:t>
            </a:r>
            <a:r>
              <a:rPr lang="en">
                <a:solidFill>
                  <a:schemeClr val="lt1"/>
                </a:solidFill>
              </a:rPr>
              <a:t>.</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accent2"/>
                </a:solidFill>
              </a:rPr>
              <a:t>A </a:t>
            </a:r>
            <a:r>
              <a:rPr b="1" lang="en">
                <a:solidFill>
                  <a:schemeClr val="lt1"/>
                </a:solidFill>
                <a:uFill>
                  <a:noFill/>
                </a:uFill>
                <a:hlinkClick action="ppaction://hlinksldjump" r:id="rId7">
                  <a:extLst>
                    <a:ext uri="{A12FA001-AC4F-418D-AE19-62706E023703}">
                      <ahyp:hlinkClr val="tx"/>
                    </a:ext>
                  </a:extLst>
                </a:hlinkClick>
              </a:rPr>
              <a:t>thanks</a:t>
            </a:r>
            <a:r>
              <a:rPr b="1" lang="en">
                <a:solidFill>
                  <a:schemeClr val="hlink"/>
                </a:solidFill>
                <a:uFill>
                  <a:noFill/>
                </a:uFill>
                <a:hlinkClick action="ppaction://hlinksldjump" r:id="rId8"/>
              </a:rPr>
              <a:t> </a:t>
            </a:r>
            <a:r>
              <a:rPr b="1" lang="en">
                <a:solidFill>
                  <a:schemeClr val="lt1"/>
                </a:solidFill>
                <a:uFill>
                  <a:noFill/>
                </a:uFill>
                <a:hlinkClick action="ppaction://hlinksldjump" r:id="rId9">
                  <a:extLst>
                    <a:ext uri="{A12FA001-AC4F-418D-AE19-62706E023703}">
                      <ahyp:hlinkClr val="tx"/>
                    </a:ext>
                  </a:extLst>
                </a:hlinkClick>
              </a:rPr>
              <a:t>slide</a:t>
            </a:r>
            <a:r>
              <a:rPr lang="en">
                <a:solidFill>
                  <a:schemeClr val="accent2"/>
                </a:solidFill>
              </a:rPr>
              <a:t>, which you must keep so that proper credits for our design are given.</a:t>
            </a:r>
            <a:endParaRPr>
              <a:solidFill>
                <a:schemeClr val="accent2"/>
              </a:solidFill>
            </a:endParaRPr>
          </a:p>
          <a:p>
            <a:pPr indent="-304800" lvl="0" marL="457200" rtl="0" algn="l">
              <a:spcBef>
                <a:spcPts val="0"/>
              </a:spcBef>
              <a:spcAft>
                <a:spcPts val="0"/>
              </a:spcAft>
              <a:buClr>
                <a:schemeClr val="lt1"/>
              </a:buClr>
              <a:buSzPts val="1200"/>
              <a:buAutoNum type="arabicPeriod"/>
            </a:pPr>
            <a:r>
              <a:rPr lang="en">
                <a:solidFill>
                  <a:schemeClr val="accent2"/>
                </a:solidFill>
              </a:rPr>
              <a:t>A </a:t>
            </a:r>
            <a:r>
              <a:rPr b="1" lang="en">
                <a:solidFill>
                  <a:schemeClr val="lt1"/>
                </a:solidFill>
                <a:uFill>
                  <a:noFill/>
                </a:uFill>
                <a:hlinkClick action="ppaction://hlinksldjump" r:id="rId10">
                  <a:extLst>
                    <a:ext uri="{A12FA001-AC4F-418D-AE19-62706E023703}">
                      <ahyp:hlinkClr val="tx"/>
                    </a:ext>
                  </a:extLst>
                </a:hlinkClick>
              </a:rPr>
              <a:t>resources slide</a:t>
            </a:r>
            <a:r>
              <a:rPr lang="en">
                <a:solidFill>
                  <a:schemeClr val="lt1"/>
                </a:solidFill>
              </a:rPr>
              <a:t>,</a:t>
            </a:r>
            <a:r>
              <a:rPr lang="en">
                <a:solidFill>
                  <a:schemeClr val="accent2"/>
                </a:solidFill>
              </a:rPr>
              <a:t> where you’ll find links to all the elements used in the template.</a:t>
            </a:r>
            <a:endParaRPr>
              <a:solidFill>
                <a:schemeClr val="accent2"/>
              </a:solidFill>
            </a:endParaRPr>
          </a:p>
          <a:p>
            <a:pPr indent="-304800" lvl="0" marL="457200" rtl="0" algn="l">
              <a:spcBef>
                <a:spcPts val="0"/>
              </a:spcBef>
              <a:spcAft>
                <a:spcPts val="0"/>
              </a:spcAft>
              <a:buClr>
                <a:schemeClr val="lt1"/>
              </a:buClr>
              <a:buSzPts val="1200"/>
              <a:buAutoNum type="arabicPeriod"/>
            </a:pPr>
            <a:r>
              <a:rPr b="1" lang="en">
                <a:solidFill>
                  <a:schemeClr val="lt1"/>
                </a:solidFill>
                <a:uFill>
                  <a:noFill/>
                </a:uFill>
                <a:hlinkClick action="ppaction://hlinksldjump" r:id="rId11">
                  <a:extLst>
                    <a:ext uri="{A12FA001-AC4F-418D-AE19-62706E023703}">
                      <ahyp:hlinkClr val="tx"/>
                    </a:ext>
                  </a:extLst>
                </a:hlinkClick>
              </a:rPr>
              <a:t>Instructions for use</a:t>
            </a:r>
            <a:r>
              <a:rPr lang="en">
                <a:solidFill>
                  <a:schemeClr val="lt1"/>
                </a:solidFill>
              </a:rPr>
              <a:t>.</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accent2"/>
                </a:solidFill>
              </a:rPr>
              <a:t>Final slides with:</a:t>
            </a:r>
            <a:endParaRPr>
              <a:solidFill>
                <a:schemeClr val="accent2"/>
              </a:solidFill>
            </a:endParaRPr>
          </a:p>
          <a:p>
            <a:pPr indent="-304800" lvl="0" marL="914400" rtl="0" algn="l">
              <a:spcBef>
                <a:spcPts val="0"/>
              </a:spcBef>
              <a:spcAft>
                <a:spcPts val="0"/>
              </a:spcAft>
              <a:buClr>
                <a:schemeClr val="lt1"/>
              </a:buClr>
              <a:buSzPts val="1200"/>
              <a:buChar char="●"/>
            </a:pPr>
            <a:r>
              <a:rPr lang="en">
                <a:solidFill>
                  <a:schemeClr val="accent2"/>
                </a:solidFill>
              </a:rPr>
              <a:t>The</a:t>
            </a:r>
            <a:r>
              <a:rPr lang="en">
                <a:solidFill>
                  <a:schemeClr val="hlink"/>
                </a:solidFill>
                <a:uFill>
                  <a:noFill/>
                </a:uFill>
                <a:hlinkClick action="ppaction://hlinksldjump" r:id="rId12"/>
              </a:rPr>
              <a:t> </a:t>
            </a:r>
            <a:r>
              <a:rPr b="1" lang="en">
                <a:solidFill>
                  <a:schemeClr val="lt1"/>
                </a:solidFill>
                <a:uFill>
                  <a:noFill/>
                </a:uFill>
                <a:hlinkClick action="ppaction://hlinksldjump" r:id="rId13">
                  <a:extLst>
                    <a:ext uri="{A12FA001-AC4F-418D-AE19-62706E023703}">
                      <ahyp:hlinkClr val="tx"/>
                    </a:ext>
                  </a:extLst>
                </a:hlinkClick>
              </a:rPr>
              <a:t>fonts and colors</a:t>
            </a:r>
            <a:r>
              <a:rPr lang="en">
                <a:solidFill>
                  <a:schemeClr val="accent2"/>
                </a:solidFill>
              </a:rPr>
              <a:t> used in the template.</a:t>
            </a:r>
            <a:endParaRPr>
              <a:solidFill>
                <a:schemeClr val="accent2"/>
              </a:solidFill>
            </a:endParaRPr>
          </a:p>
          <a:p>
            <a:pPr indent="-304800" lvl="0" marL="914400" rtl="0" algn="l">
              <a:spcBef>
                <a:spcPts val="0"/>
              </a:spcBef>
              <a:spcAft>
                <a:spcPts val="0"/>
              </a:spcAft>
              <a:buClr>
                <a:schemeClr val="lt1"/>
              </a:buClr>
              <a:buSzPts val="1200"/>
              <a:buChar char="●"/>
            </a:pPr>
            <a:r>
              <a:rPr lang="en">
                <a:solidFill>
                  <a:schemeClr val="accent2"/>
                </a:solidFill>
              </a:rPr>
              <a:t>A </a:t>
            </a:r>
            <a:r>
              <a:rPr b="1" lang="en">
                <a:solidFill>
                  <a:schemeClr val="lt1"/>
                </a:solidFill>
              </a:rPr>
              <a:t>selection of </a:t>
            </a:r>
            <a:r>
              <a:rPr b="1" lang="en">
                <a:solidFill>
                  <a:schemeClr val="lt1"/>
                </a:solidFill>
                <a:uFill>
                  <a:noFill/>
                </a:uFill>
                <a:hlinkClick action="ppaction://hlinksldjump" r:id="rId14">
                  <a:extLst>
                    <a:ext uri="{A12FA001-AC4F-418D-AE19-62706E023703}">
                      <ahyp:hlinkClr val="tx"/>
                    </a:ext>
                  </a:extLst>
                </a:hlinkClick>
              </a:rPr>
              <a:t>illustrations</a:t>
            </a:r>
            <a:r>
              <a:rPr b="1" lang="en">
                <a:solidFill>
                  <a:schemeClr val="lt1"/>
                </a:solidFill>
              </a:rPr>
              <a:t>.</a:t>
            </a:r>
            <a:r>
              <a:rPr lang="en">
                <a:solidFill>
                  <a:schemeClr val="accent2"/>
                </a:solidFill>
              </a:rPr>
              <a:t> You can also customize and animate them as you wish with the online editor. Visit</a:t>
            </a:r>
            <a:r>
              <a:rPr b="1" lang="en">
                <a:solidFill>
                  <a:schemeClr val="accent2"/>
                </a:solidFill>
              </a:rPr>
              <a:t> </a:t>
            </a:r>
            <a:r>
              <a:rPr b="1" lang="en">
                <a:solidFill>
                  <a:schemeClr val="lt1"/>
                </a:solidFill>
                <a:uFill>
                  <a:noFill/>
                </a:uFill>
                <a:hlinkClick r:id="rId15">
                  <a:extLst>
                    <a:ext uri="{A12FA001-AC4F-418D-AE19-62706E023703}">
                      <ahyp:hlinkClr val="tx"/>
                    </a:ext>
                  </a:extLst>
                </a:hlinkClick>
              </a:rPr>
              <a:t>Storyset</a:t>
            </a:r>
            <a:r>
              <a:rPr lang="en">
                <a:solidFill>
                  <a:schemeClr val="accent2"/>
                </a:solidFill>
              </a:rPr>
              <a:t> to find more. </a:t>
            </a:r>
            <a:endParaRPr>
              <a:solidFill>
                <a:schemeClr val="accent2"/>
              </a:solidFill>
            </a:endParaRPr>
          </a:p>
          <a:p>
            <a:pPr indent="-304800" lvl="0" marL="914400" rtl="0" algn="l">
              <a:spcBef>
                <a:spcPts val="0"/>
              </a:spcBef>
              <a:spcAft>
                <a:spcPts val="0"/>
              </a:spcAft>
              <a:buClr>
                <a:schemeClr val="lt1"/>
              </a:buClr>
              <a:buSzPts val="1200"/>
              <a:buChar char="●"/>
            </a:pPr>
            <a:r>
              <a:rPr lang="en">
                <a:solidFill>
                  <a:schemeClr val="accent2"/>
                </a:solidFill>
              </a:rPr>
              <a:t>More</a:t>
            </a:r>
            <a:r>
              <a:rPr lang="en">
                <a:solidFill>
                  <a:schemeClr val="hlink"/>
                </a:solidFill>
                <a:uFill>
                  <a:noFill/>
                </a:uFill>
                <a:hlinkClick action="ppaction://hlinksldjump" r:id="rId16"/>
              </a:rPr>
              <a:t> </a:t>
            </a:r>
            <a:r>
              <a:rPr b="1" lang="en">
                <a:solidFill>
                  <a:schemeClr val="lt1"/>
                </a:solidFill>
                <a:uFill>
                  <a:noFill/>
                </a:uFill>
                <a:hlinkClick action="ppaction://hlinksldjump" r:id="rId17">
                  <a:extLst>
                    <a:ext uri="{A12FA001-AC4F-418D-AE19-62706E023703}">
                      <ahyp:hlinkClr val="tx"/>
                    </a:ext>
                  </a:extLst>
                </a:hlinkClick>
              </a:rPr>
              <a:t>infographic resources</a:t>
            </a:r>
            <a:r>
              <a:rPr lang="en">
                <a:solidFill>
                  <a:schemeClr val="lt1"/>
                </a:solidFill>
              </a:rPr>
              <a:t>,</a:t>
            </a:r>
            <a:r>
              <a:rPr lang="en">
                <a:solidFill>
                  <a:schemeClr val="accent2"/>
                </a:solidFill>
              </a:rPr>
              <a:t> whose size and color can be edited. </a:t>
            </a:r>
            <a:endParaRPr>
              <a:solidFill>
                <a:schemeClr val="accent2"/>
              </a:solidFill>
            </a:endParaRPr>
          </a:p>
          <a:p>
            <a:pPr indent="-304800" lvl="0" marL="914400" rtl="0" algn="l">
              <a:spcBef>
                <a:spcPts val="0"/>
              </a:spcBef>
              <a:spcAft>
                <a:spcPts val="0"/>
              </a:spcAft>
              <a:buClr>
                <a:schemeClr val="lt1"/>
              </a:buClr>
              <a:buSzPts val="1200"/>
              <a:buChar char="●"/>
            </a:pPr>
            <a:r>
              <a:rPr lang="en">
                <a:solidFill>
                  <a:schemeClr val="accent2"/>
                </a:solidFill>
              </a:rPr>
              <a:t>Sets of </a:t>
            </a:r>
            <a:r>
              <a:rPr b="1" lang="en">
                <a:solidFill>
                  <a:schemeClr val="lt1"/>
                </a:solidFill>
                <a:uFill>
                  <a:noFill/>
                </a:uFill>
                <a:hlinkClick action="ppaction://hlinksldjump" r:id="rId18">
                  <a:extLst>
                    <a:ext uri="{A12FA001-AC4F-418D-AE19-62706E023703}">
                      <ahyp:hlinkClr val="tx"/>
                    </a:ext>
                  </a:extLst>
                </a:hlinkClick>
              </a:rPr>
              <a:t>customizable icons</a:t>
            </a:r>
            <a:r>
              <a:rPr lang="en">
                <a:solidFill>
                  <a:schemeClr val="lt1"/>
                </a:solidFill>
              </a:rPr>
              <a:t> </a:t>
            </a:r>
            <a:r>
              <a:rPr lang="en">
                <a:solidFill>
                  <a:schemeClr val="accent2"/>
                </a:solidFill>
              </a:rPr>
              <a:t>of the following themes: general, business, avatar, creative process, education, help &amp; support, medical, nature, performing arts, SEO &amp; marketing, and teamwork.</a:t>
            </a:r>
            <a:endParaRPr>
              <a:solidFill>
                <a:schemeClr val="accent2"/>
              </a:solidFill>
            </a:endParaRPr>
          </a:p>
          <a:p>
            <a:pPr indent="0" lvl="0" marL="0" rtl="0" algn="l">
              <a:spcBef>
                <a:spcPts val="0"/>
              </a:spcBef>
              <a:spcAft>
                <a:spcPts val="1600"/>
              </a:spcAft>
              <a:buNone/>
            </a:pPr>
            <a:r>
              <a:rPr lang="en">
                <a:solidFill>
                  <a:schemeClr val="accent2"/>
                </a:solidFill>
              </a:rPr>
              <a:t>You can delete this slide when you’re done editing the presentation.</a:t>
            </a:r>
            <a:endParaRPr>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7"/>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IMPORTANT INFORMATION</a:t>
            </a:r>
            <a:endParaRPr/>
          </a:p>
        </p:txBody>
      </p:sp>
      <p:sp>
        <p:nvSpPr>
          <p:cNvPr id="854" name="Google Shape;854;p47"/>
          <p:cNvSpPr/>
          <p:nvPr/>
        </p:nvSpPr>
        <p:spPr>
          <a:xfrm>
            <a:off x="3659262" y="1431732"/>
            <a:ext cx="1825500" cy="525300"/>
          </a:xfrm>
          <a:prstGeom prst="rect">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rbitron Black"/>
                <a:ea typeface="Orbitron Black"/>
                <a:cs typeface="Orbitron Black"/>
                <a:sym typeface="Orbitron Black"/>
              </a:rPr>
              <a:t>MEETING</a:t>
            </a:r>
            <a:endParaRPr sz="1800">
              <a:solidFill>
                <a:srgbClr val="FFFFFF"/>
              </a:solidFill>
              <a:latin typeface="Orbitron Black"/>
              <a:ea typeface="Orbitron Black"/>
              <a:cs typeface="Orbitron Black"/>
              <a:sym typeface="Orbitron Black"/>
            </a:endParaRPr>
          </a:p>
        </p:txBody>
      </p:sp>
      <p:sp>
        <p:nvSpPr>
          <p:cNvPr id="855" name="Google Shape;855;p47"/>
          <p:cNvSpPr/>
          <p:nvPr/>
        </p:nvSpPr>
        <p:spPr>
          <a:xfrm>
            <a:off x="1652913" y="2575904"/>
            <a:ext cx="1825500" cy="525300"/>
          </a:xfrm>
          <a:prstGeom prst="rect">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rbitron Black"/>
                <a:ea typeface="Orbitron Black"/>
                <a:cs typeface="Orbitron Black"/>
                <a:sym typeface="Orbitron Black"/>
              </a:rPr>
              <a:t>AVATARS</a:t>
            </a:r>
            <a:endParaRPr>
              <a:solidFill>
                <a:srgbClr val="FFFFFF"/>
              </a:solidFill>
              <a:latin typeface="Orbitron Black"/>
              <a:ea typeface="Orbitron Black"/>
              <a:cs typeface="Orbitron Black"/>
              <a:sym typeface="Orbitron Black"/>
            </a:endParaRPr>
          </a:p>
        </p:txBody>
      </p:sp>
      <p:sp>
        <p:nvSpPr>
          <p:cNvPr id="856" name="Google Shape;856;p47"/>
          <p:cNvSpPr/>
          <p:nvPr/>
        </p:nvSpPr>
        <p:spPr>
          <a:xfrm>
            <a:off x="5665498" y="2575904"/>
            <a:ext cx="1825500" cy="525300"/>
          </a:xfrm>
          <a:prstGeom prst="rect">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rbitron Black"/>
                <a:ea typeface="Orbitron Black"/>
                <a:cs typeface="Orbitron Black"/>
                <a:sym typeface="Orbitron Black"/>
              </a:rPr>
              <a:t>DOCUMENTS</a:t>
            </a:r>
            <a:endParaRPr>
              <a:solidFill>
                <a:srgbClr val="FFFFFF"/>
              </a:solidFill>
              <a:latin typeface="Orbitron Black"/>
              <a:ea typeface="Orbitron Black"/>
              <a:cs typeface="Orbitron Black"/>
              <a:sym typeface="Orbitron Black"/>
            </a:endParaRPr>
          </a:p>
        </p:txBody>
      </p:sp>
      <p:sp>
        <p:nvSpPr>
          <p:cNvPr id="857" name="Google Shape;857;p47"/>
          <p:cNvSpPr/>
          <p:nvPr/>
        </p:nvSpPr>
        <p:spPr>
          <a:xfrm>
            <a:off x="6668685" y="3643668"/>
            <a:ext cx="1825500" cy="525300"/>
          </a:xfrm>
          <a:prstGeom prst="rect">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Board</a:t>
            </a:r>
            <a:endParaRPr>
              <a:solidFill>
                <a:schemeClr val="accent2"/>
              </a:solidFill>
              <a:latin typeface="Jura Medium"/>
              <a:ea typeface="Jura Medium"/>
              <a:cs typeface="Jura Medium"/>
              <a:sym typeface="Jura Medium"/>
            </a:endParaRPr>
          </a:p>
        </p:txBody>
      </p:sp>
      <p:sp>
        <p:nvSpPr>
          <p:cNvPr id="858" name="Google Shape;858;p47"/>
          <p:cNvSpPr/>
          <p:nvPr/>
        </p:nvSpPr>
        <p:spPr>
          <a:xfrm>
            <a:off x="4662399" y="3643668"/>
            <a:ext cx="1825500" cy="525300"/>
          </a:xfrm>
          <a:prstGeom prst="rect">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Slides</a:t>
            </a:r>
            <a:endParaRPr>
              <a:solidFill>
                <a:schemeClr val="accent2"/>
              </a:solidFill>
              <a:latin typeface="Jura Medium"/>
              <a:ea typeface="Jura Medium"/>
              <a:cs typeface="Jura Medium"/>
              <a:sym typeface="Jura Medium"/>
            </a:endParaRPr>
          </a:p>
        </p:txBody>
      </p:sp>
      <p:sp>
        <p:nvSpPr>
          <p:cNvPr id="859" name="Google Shape;859;p47"/>
          <p:cNvSpPr/>
          <p:nvPr/>
        </p:nvSpPr>
        <p:spPr>
          <a:xfrm>
            <a:off x="2656101" y="3643668"/>
            <a:ext cx="1825500" cy="525300"/>
          </a:xfrm>
          <a:prstGeom prst="rect">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Create a picture</a:t>
            </a:r>
            <a:endParaRPr>
              <a:solidFill>
                <a:schemeClr val="accent2"/>
              </a:solidFill>
              <a:latin typeface="Jura Medium"/>
              <a:ea typeface="Jura Medium"/>
              <a:cs typeface="Jura Medium"/>
              <a:sym typeface="Jura Medium"/>
            </a:endParaRPr>
          </a:p>
        </p:txBody>
      </p:sp>
      <p:sp>
        <p:nvSpPr>
          <p:cNvPr id="860" name="Google Shape;860;p47"/>
          <p:cNvSpPr/>
          <p:nvPr/>
        </p:nvSpPr>
        <p:spPr>
          <a:xfrm>
            <a:off x="649815" y="3643668"/>
            <a:ext cx="1825500" cy="525300"/>
          </a:xfrm>
          <a:prstGeom prst="rect">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Jura Medium"/>
                <a:ea typeface="Jura Medium"/>
                <a:cs typeface="Jura Medium"/>
                <a:sym typeface="Jura Medium"/>
              </a:rPr>
              <a:t>Join with video</a:t>
            </a:r>
            <a:endParaRPr>
              <a:solidFill>
                <a:schemeClr val="accent2"/>
              </a:solidFill>
              <a:latin typeface="Jura Medium"/>
              <a:ea typeface="Jura Medium"/>
              <a:cs typeface="Jura Medium"/>
              <a:sym typeface="Jura Medium"/>
            </a:endParaRPr>
          </a:p>
        </p:txBody>
      </p:sp>
      <p:cxnSp>
        <p:nvCxnSpPr>
          <p:cNvPr id="861" name="Google Shape;861;p47"/>
          <p:cNvCxnSpPr>
            <a:stCxn id="854" idx="2"/>
            <a:endCxn id="856" idx="0"/>
          </p:cNvCxnSpPr>
          <p:nvPr/>
        </p:nvCxnSpPr>
        <p:spPr>
          <a:xfrm flipH="1" rot="-5400000">
            <a:off x="5265612" y="1263432"/>
            <a:ext cx="618900" cy="2006100"/>
          </a:xfrm>
          <a:prstGeom prst="bentConnector3">
            <a:avLst>
              <a:gd fmla="val 49998" name="adj1"/>
            </a:avLst>
          </a:prstGeom>
          <a:noFill/>
          <a:ln cap="flat" cmpd="sng" w="9525">
            <a:solidFill>
              <a:schemeClr val="accent2"/>
            </a:solidFill>
            <a:prstDash val="solid"/>
            <a:round/>
            <a:headEnd len="sm" w="sm" type="none"/>
            <a:tailEnd len="sm" w="sm" type="none"/>
          </a:ln>
        </p:spPr>
      </p:cxnSp>
      <p:cxnSp>
        <p:nvCxnSpPr>
          <p:cNvPr id="862" name="Google Shape;862;p47"/>
          <p:cNvCxnSpPr>
            <a:stCxn id="855" idx="0"/>
            <a:endCxn id="854" idx="2"/>
          </p:cNvCxnSpPr>
          <p:nvPr/>
        </p:nvCxnSpPr>
        <p:spPr>
          <a:xfrm rot="-5400000">
            <a:off x="3259413" y="1263254"/>
            <a:ext cx="618900" cy="2006400"/>
          </a:xfrm>
          <a:prstGeom prst="bentConnector3">
            <a:avLst>
              <a:gd fmla="val 49998" name="adj1"/>
            </a:avLst>
          </a:prstGeom>
          <a:noFill/>
          <a:ln cap="flat" cmpd="sng" w="9525">
            <a:solidFill>
              <a:schemeClr val="accent2"/>
            </a:solidFill>
            <a:prstDash val="solid"/>
            <a:round/>
            <a:headEnd len="sm" w="sm" type="none"/>
            <a:tailEnd len="sm" w="sm" type="none"/>
          </a:ln>
        </p:spPr>
      </p:cxnSp>
      <p:cxnSp>
        <p:nvCxnSpPr>
          <p:cNvPr id="863" name="Google Shape;863;p47"/>
          <p:cNvCxnSpPr>
            <a:stCxn id="855" idx="2"/>
            <a:endCxn id="859" idx="0"/>
          </p:cNvCxnSpPr>
          <p:nvPr/>
        </p:nvCxnSpPr>
        <p:spPr>
          <a:xfrm flipH="1" rot="-5400000">
            <a:off x="2796063" y="2870804"/>
            <a:ext cx="542400" cy="1003200"/>
          </a:xfrm>
          <a:prstGeom prst="bentConnector3">
            <a:avLst>
              <a:gd fmla="val 50006" name="adj1"/>
            </a:avLst>
          </a:prstGeom>
          <a:noFill/>
          <a:ln cap="flat" cmpd="sng" w="9525">
            <a:solidFill>
              <a:schemeClr val="accent2"/>
            </a:solidFill>
            <a:prstDash val="solid"/>
            <a:round/>
            <a:headEnd len="sm" w="sm" type="none"/>
            <a:tailEnd len="sm" w="sm" type="none"/>
          </a:ln>
        </p:spPr>
      </p:cxnSp>
      <p:cxnSp>
        <p:nvCxnSpPr>
          <p:cNvPr id="864" name="Google Shape;864;p47"/>
          <p:cNvCxnSpPr>
            <a:stCxn id="860" idx="0"/>
            <a:endCxn id="855" idx="2"/>
          </p:cNvCxnSpPr>
          <p:nvPr/>
        </p:nvCxnSpPr>
        <p:spPr>
          <a:xfrm rot="-5400000">
            <a:off x="1792965" y="2870868"/>
            <a:ext cx="542400" cy="1003200"/>
          </a:xfrm>
          <a:prstGeom prst="bentConnector3">
            <a:avLst>
              <a:gd fmla="val 50006" name="adj1"/>
            </a:avLst>
          </a:prstGeom>
          <a:noFill/>
          <a:ln cap="flat" cmpd="sng" w="9525">
            <a:solidFill>
              <a:schemeClr val="accent2"/>
            </a:solidFill>
            <a:prstDash val="solid"/>
            <a:round/>
            <a:headEnd len="sm" w="sm" type="none"/>
            <a:tailEnd len="sm" w="sm" type="none"/>
          </a:ln>
        </p:spPr>
      </p:cxnSp>
      <p:cxnSp>
        <p:nvCxnSpPr>
          <p:cNvPr id="865" name="Google Shape;865;p47"/>
          <p:cNvCxnSpPr>
            <a:stCxn id="856" idx="2"/>
            <a:endCxn id="857" idx="0"/>
          </p:cNvCxnSpPr>
          <p:nvPr/>
        </p:nvCxnSpPr>
        <p:spPr>
          <a:xfrm flipH="1" rot="-5400000">
            <a:off x="6808648" y="2870804"/>
            <a:ext cx="542400" cy="1003200"/>
          </a:xfrm>
          <a:prstGeom prst="bentConnector3">
            <a:avLst>
              <a:gd fmla="val 50006" name="adj1"/>
            </a:avLst>
          </a:prstGeom>
          <a:noFill/>
          <a:ln cap="flat" cmpd="sng" w="9525">
            <a:solidFill>
              <a:schemeClr val="accent2"/>
            </a:solidFill>
            <a:prstDash val="solid"/>
            <a:round/>
            <a:headEnd len="sm" w="sm" type="none"/>
            <a:tailEnd len="sm" w="sm" type="none"/>
          </a:ln>
        </p:spPr>
      </p:cxnSp>
      <p:cxnSp>
        <p:nvCxnSpPr>
          <p:cNvPr id="866" name="Google Shape;866;p47"/>
          <p:cNvCxnSpPr>
            <a:stCxn id="858" idx="0"/>
            <a:endCxn id="856" idx="2"/>
          </p:cNvCxnSpPr>
          <p:nvPr/>
        </p:nvCxnSpPr>
        <p:spPr>
          <a:xfrm rot="-5400000">
            <a:off x="5805549" y="2870868"/>
            <a:ext cx="542400" cy="1003200"/>
          </a:xfrm>
          <a:prstGeom prst="bentConnector3">
            <a:avLst>
              <a:gd fmla="val 50006" name="adj1"/>
            </a:avLst>
          </a:prstGeom>
          <a:noFill/>
          <a:ln cap="flat" cmpd="sng" w="9525">
            <a:solidFill>
              <a:schemeClr val="accent2"/>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8"/>
          <p:cNvSpPr txBox="1"/>
          <p:nvPr>
            <p:ph idx="15"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UPCOMING EVENTS</a:t>
            </a:r>
            <a:endParaRPr/>
          </a:p>
        </p:txBody>
      </p:sp>
      <p:sp>
        <p:nvSpPr>
          <p:cNvPr id="872" name="Google Shape;872;p48"/>
          <p:cNvSpPr txBox="1"/>
          <p:nvPr>
            <p:ph idx="4" type="title"/>
          </p:nvPr>
        </p:nvSpPr>
        <p:spPr>
          <a:xfrm>
            <a:off x="720000" y="3573450"/>
            <a:ext cx="23055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JUN 08</a:t>
            </a:r>
            <a:endParaRPr/>
          </a:p>
        </p:txBody>
      </p:sp>
      <p:sp>
        <p:nvSpPr>
          <p:cNvPr id="873" name="Google Shape;873;p48"/>
          <p:cNvSpPr txBox="1"/>
          <p:nvPr>
            <p:ph idx="5" type="subTitle"/>
          </p:nvPr>
        </p:nvSpPr>
        <p:spPr>
          <a:xfrm>
            <a:off x="720000" y="393137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874" name="Google Shape;874;p48"/>
          <p:cNvSpPr txBox="1"/>
          <p:nvPr>
            <p:ph type="title"/>
          </p:nvPr>
        </p:nvSpPr>
        <p:spPr>
          <a:xfrm>
            <a:off x="720000" y="1901925"/>
            <a:ext cx="23055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JAN 28</a:t>
            </a:r>
            <a:endParaRPr/>
          </a:p>
        </p:txBody>
      </p:sp>
      <p:sp>
        <p:nvSpPr>
          <p:cNvPr id="875" name="Google Shape;875;p48"/>
          <p:cNvSpPr txBox="1"/>
          <p:nvPr>
            <p:ph idx="1" type="subTitle"/>
          </p:nvPr>
        </p:nvSpPr>
        <p:spPr>
          <a:xfrm>
            <a:off x="720000" y="2259850"/>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a:t>
            </a:r>
            <a:endParaRPr/>
          </a:p>
        </p:txBody>
      </p:sp>
      <p:sp>
        <p:nvSpPr>
          <p:cNvPr id="876" name="Google Shape;876;p48"/>
          <p:cNvSpPr txBox="1"/>
          <p:nvPr>
            <p:ph idx="2" type="title"/>
          </p:nvPr>
        </p:nvSpPr>
        <p:spPr>
          <a:xfrm>
            <a:off x="3419269" y="1901925"/>
            <a:ext cx="23055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FEB 24</a:t>
            </a:r>
            <a:endParaRPr/>
          </a:p>
        </p:txBody>
      </p:sp>
      <p:sp>
        <p:nvSpPr>
          <p:cNvPr id="877" name="Google Shape;877;p48"/>
          <p:cNvSpPr txBox="1"/>
          <p:nvPr>
            <p:ph idx="3" type="subTitle"/>
          </p:nvPr>
        </p:nvSpPr>
        <p:spPr>
          <a:xfrm>
            <a:off x="3419269" y="2259850"/>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878" name="Google Shape;878;p48"/>
          <p:cNvSpPr txBox="1"/>
          <p:nvPr>
            <p:ph idx="6" type="title"/>
          </p:nvPr>
        </p:nvSpPr>
        <p:spPr>
          <a:xfrm>
            <a:off x="3419269" y="3573450"/>
            <a:ext cx="23055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AUG 14</a:t>
            </a:r>
            <a:endParaRPr/>
          </a:p>
        </p:txBody>
      </p:sp>
      <p:sp>
        <p:nvSpPr>
          <p:cNvPr id="879" name="Google Shape;879;p48"/>
          <p:cNvSpPr txBox="1"/>
          <p:nvPr>
            <p:ph idx="7" type="subTitle"/>
          </p:nvPr>
        </p:nvSpPr>
        <p:spPr>
          <a:xfrm>
            <a:off x="3419269" y="393137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t>
            </a:r>
            <a:r>
              <a:rPr lang="en"/>
              <a:t>composed of hydrogen and helium</a:t>
            </a:r>
            <a:endParaRPr/>
          </a:p>
        </p:txBody>
      </p:sp>
      <p:sp>
        <p:nvSpPr>
          <p:cNvPr id="880" name="Google Shape;880;p48"/>
          <p:cNvSpPr txBox="1"/>
          <p:nvPr>
            <p:ph idx="8" type="title"/>
          </p:nvPr>
        </p:nvSpPr>
        <p:spPr>
          <a:xfrm>
            <a:off x="6118545" y="1901925"/>
            <a:ext cx="23055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MAY 11</a:t>
            </a:r>
            <a:endParaRPr/>
          </a:p>
        </p:txBody>
      </p:sp>
      <p:sp>
        <p:nvSpPr>
          <p:cNvPr id="881" name="Google Shape;881;p48"/>
          <p:cNvSpPr txBox="1"/>
          <p:nvPr>
            <p:ph idx="9" type="subTitle"/>
          </p:nvPr>
        </p:nvSpPr>
        <p:spPr>
          <a:xfrm>
            <a:off x="6118545" y="2259850"/>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882" name="Google Shape;882;p48"/>
          <p:cNvSpPr txBox="1"/>
          <p:nvPr>
            <p:ph idx="13" type="title"/>
          </p:nvPr>
        </p:nvSpPr>
        <p:spPr>
          <a:xfrm>
            <a:off x="6118545" y="3573450"/>
            <a:ext cx="23055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 16</a:t>
            </a:r>
            <a:endParaRPr/>
          </a:p>
        </p:txBody>
      </p:sp>
      <p:sp>
        <p:nvSpPr>
          <p:cNvPr id="883" name="Google Shape;883;p48"/>
          <p:cNvSpPr txBox="1"/>
          <p:nvPr>
            <p:ph idx="14" type="subTitle"/>
          </p:nvPr>
        </p:nvSpPr>
        <p:spPr>
          <a:xfrm>
            <a:off x="6118545" y="393137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a:t>
            </a:r>
            <a:r>
              <a:rPr lang="en"/>
              <a:t>the farthest planet from the Sun</a:t>
            </a:r>
            <a:endParaRPr/>
          </a:p>
        </p:txBody>
      </p:sp>
      <p:grpSp>
        <p:nvGrpSpPr>
          <p:cNvPr id="884" name="Google Shape;884;p48"/>
          <p:cNvGrpSpPr/>
          <p:nvPr/>
        </p:nvGrpSpPr>
        <p:grpSpPr>
          <a:xfrm>
            <a:off x="4402315" y="3125895"/>
            <a:ext cx="339359" cy="339253"/>
            <a:chOff x="5642475" y="1435075"/>
            <a:chExt cx="481975" cy="481825"/>
          </a:xfrm>
        </p:grpSpPr>
        <p:sp>
          <p:nvSpPr>
            <p:cNvPr id="885" name="Google Shape;885;p4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 name="Google Shape;886;p4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 name="Google Shape;887;p4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8" name="Google Shape;888;p48"/>
          <p:cNvGrpSpPr/>
          <p:nvPr/>
        </p:nvGrpSpPr>
        <p:grpSpPr>
          <a:xfrm>
            <a:off x="1722786" y="1437757"/>
            <a:ext cx="299929" cy="337792"/>
            <a:chOff x="924450" y="2028975"/>
            <a:chExt cx="425975" cy="479750"/>
          </a:xfrm>
        </p:grpSpPr>
        <p:sp>
          <p:nvSpPr>
            <p:cNvPr id="889" name="Google Shape;889;p4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4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4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2" name="Google Shape;892;p48"/>
          <p:cNvGrpSpPr/>
          <p:nvPr/>
        </p:nvGrpSpPr>
        <p:grpSpPr>
          <a:xfrm>
            <a:off x="7132143" y="1437028"/>
            <a:ext cx="278296" cy="339253"/>
            <a:chOff x="3907325" y="2620775"/>
            <a:chExt cx="395250" cy="481825"/>
          </a:xfrm>
        </p:grpSpPr>
        <p:sp>
          <p:nvSpPr>
            <p:cNvPr id="893" name="Google Shape;893;p4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 name="Google Shape;894;p4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 name="Google Shape;895;p4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 name="Google Shape;896;p4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7" name="Google Shape;897;p48"/>
          <p:cNvGrpSpPr/>
          <p:nvPr/>
        </p:nvGrpSpPr>
        <p:grpSpPr>
          <a:xfrm>
            <a:off x="1703467" y="3129693"/>
            <a:ext cx="338566" cy="338373"/>
            <a:chOff x="5643000" y="2621375"/>
            <a:chExt cx="480850" cy="480575"/>
          </a:xfrm>
        </p:grpSpPr>
        <p:sp>
          <p:nvSpPr>
            <p:cNvPr id="898" name="Google Shape;898;p4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 name="Google Shape;899;p4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 name="Google Shape;900;p4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 name="Google Shape;901;p4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 name="Google Shape;902;p4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 name="Google Shape;903;p4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 name="Google Shape;904;p4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5" name="Google Shape;905;p48"/>
          <p:cNvGrpSpPr/>
          <p:nvPr/>
        </p:nvGrpSpPr>
        <p:grpSpPr>
          <a:xfrm>
            <a:off x="4401704" y="1437018"/>
            <a:ext cx="340573" cy="339271"/>
            <a:chOff x="898875" y="4399275"/>
            <a:chExt cx="483700" cy="481850"/>
          </a:xfrm>
        </p:grpSpPr>
        <p:sp>
          <p:nvSpPr>
            <p:cNvPr id="906" name="Google Shape;906;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 name="Google Shape;907;p48"/>
            <p:cNvSpPr/>
            <p:nvPr/>
          </p:nvSpPr>
          <p:spPr>
            <a:xfrm>
              <a:off x="1138025" y="4763350"/>
              <a:ext cx="25" cy="25"/>
            </a:xfrm>
            <a:custGeom>
              <a:rect b="b" l="l" r="r" t="t"/>
              <a:pathLst>
                <a:path extrusionOk="0" h="1" w="1">
                  <a:moveTo>
                    <a:pt x="1" y="0"/>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 name="Google Shape;908;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 name="Google Shape;909;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 name="Google Shape;910;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 name="Google Shape;911;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 name="Google Shape;912;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 name="Google Shape;913;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4" name="Google Shape;914;p48"/>
          <p:cNvGrpSpPr/>
          <p:nvPr/>
        </p:nvGrpSpPr>
        <p:grpSpPr>
          <a:xfrm>
            <a:off x="7100018" y="3126571"/>
            <a:ext cx="342580" cy="337915"/>
            <a:chOff x="2084100" y="4400250"/>
            <a:chExt cx="486550" cy="479925"/>
          </a:xfrm>
        </p:grpSpPr>
        <p:sp>
          <p:nvSpPr>
            <p:cNvPr id="915" name="Google Shape;915;p4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 name="Google Shape;916;p4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 name="Google Shape;917;p4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 name="Google Shape;918;p4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 name="Google Shape;919;p4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 name="Google Shape;920;p4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49"/>
          <p:cNvSpPr txBox="1"/>
          <p:nvPr>
            <p:ph type="title"/>
          </p:nvPr>
        </p:nvSpPr>
        <p:spPr>
          <a:xfrm>
            <a:off x="1598100" y="640703"/>
            <a:ext cx="59478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926" name="Google Shape;926;p49"/>
          <p:cNvSpPr txBox="1"/>
          <p:nvPr>
            <p:ph idx="1" type="subTitle"/>
          </p:nvPr>
        </p:nvSpPr>
        <p:spPr>
          <a:xfrm>
            <a:off x="1598100" y="1322918"/>
            <a:ext cx="5947800" cy="2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927" name="Google Shape;927;p49"/>
          <p:cNvSpPr txBox="1"/>
          <p:nvPr>
            <p:ph idx="2" type="title"/>
          </p:nvPr>
        </p:nvSpPr>
        <p:spPr>
          <a:xfrm>
            <a:off x="1598100" y="2096846"/>
            <a:ext cx="59478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928" name="Google Shape;928;p49"/>
          <p:cNvSpPr txBox="1"/>
          <p:nvPr>
            <p:ph idx="3" type="subTitle"/>
          </p:nvPr>
        </p:nvSpPr>
        <p:spPr>
          <a:xfrm>
            <a:off x="1598100" y="2780251"/>
            <a:ext cx="5947800" cy="2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929" name="Google Shape;929;p49"/>
          <p:cNvSpPr txBox="1"/>
          <p:nvPr>
            <p:ph idx="4" type="title"/>
          </p:nvPr>
        </p:nvSpPr>
        <p:spPr>
          <a:xfrm>
            <a:off x="1598100" y="3553001"/>
            <a:ext cx="59478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930" name="Google Shape;930;p49"/>
          <p:cNvSpPr txBox="1"/>
          <p:nvPr>
            <p:ph idx="5" type="subTitle"/>
          </p:nvPr>
        </p:nvSpPr>
        <p:spPr>
          <a:xfrm>
            <a:off x="1598100" y="4237597"/>
            <a:ext cx="5947800" cy="2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r>
              <a:rPr lang="en"/>
              <a:t>istance between Earth and the Moon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50"/>
          <p:cNvSpPr txBox="1"/>
          <p:nvPr>
            <p:ph type="title"/>
          </p:nvPr>
        </p:nvSpPr>
        <p:spPr>
          <a:xfrm>
            <a:off x="1383532" y="1544944"/>
            <a:ext cx="3164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MOCKUP</a:t>
            </a:r>
            <a:endParaRPr/>
          </a:p>
        </p:txBody>
      </p:sp>
      <p:sp>
        <p:nvSpPr>
          <p:cNvPr id="936" name="Google Shape;936;p50"/>
          <p:cNvSpPr txBox="1"/>
          <p:nvPr>
            <p:ph idx="1" type="subTitle"/>
          </p:nvPr>
        </p:nvSpPr>
        <p:spPr>
          <a:xfrm>
            <a:off x="1383532" y="2264144"/>
            <a:ext cx="2911200" cy="13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937" name="Google Shape;937;p50"/>
          <p:cNvGrpSpPr/>
          <p:nvPr/>
        </p:nvGrpSpPr>
        <p:grpSpPr>
          <a:xfrm>
            <a:off x="5372168" y="929700"/>
            <a:ext cx="2388300" cy="3284100"/>
            <a:chOff x="5320961" y="929706"/>
            <a:chExt cx="2388300" cy="3284100"/>
          </a:xfrm>
        </p:grpSpPr>
        <p:sp>
          <p:nvSpPr>
            <p:cNvPr id="938" name="Google Shape;938;p50"/>
            <p:cNvSpPr/>
            <p:nvPr/>
          </p:nvSpPr>
          <p:spPr>
            <a:xfrm>
              <a:off x="5320961" y="929706"/>
              <a:ext cx="2388300" cy="3284100"/>
            </a:xfrm>
            <a:prstGeom prst="roundRect">
              <a:avLst>
                <a:gd fmla="val 4846" name="adj"/>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0"/>
            <p:cNvSpPr/>
            <p:nvPr/>
          </p:nvSpPr>
          <p:spPr>
            <a:xfrm>
              <a:off x="5496025" y="1137000"/>
              <a:ext cx="2038200" cy="2877000"/>
            </a:xfrm>
            <a:prstGeom prst="rect">
              <a:avLst/>
            </a:prstGeom>
            <a:solidFill>
              <a:srgbClr val="D1208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0" name="Google Shape;940;p50"/>
            <p:cNvPicPr preferRelativeResize="0"/>
            <p:nvPr/>
          </p:nvPicPr>
          <p:blipFill rotWithShape="1">
            <a:blip r:embed="rId3">
              <a:alphaModFix/>
            </a:blip>
            <a:srcRect b="0" l="2402" r="57746" t="0"/>
            <a:stretch/>
          </p:blipFill>
          <p:spPr>
            <a:xfrm>
              <a:off x="5496025" y="1137125"/>
              <a:ext cx="2038200" cy="2877000"/>
            </a:xfrm>
            <a:prstGeom prst="rect">
              <a:avLst/>
            </a:prstGeom>
            <a:noFill/>
            <a:ln cap="flat" cmpd="sng" w="38100">
              <a:solidFill>
                <a:schemeClr val="accent2"/>
              </a:solidFill>
              <a:prstDash val="solid"/>
              <a:round/>
              <a:headEnd len="sm" w="sm" type="none"/>
              <a:tailEnd len="sm" w="sm" type="none"/>
            </a:ln>
          </p:spPr>
        </p:pic>
        <p:sp>
          <p:nvSpPr>
            <p:cNvPr id="941" name="Google Shape;941;p50"/>
            <p:cNvSpPr/>
            <p:nvPr/>
          </p:nvSpPr>
          <p:spPr>
            <a:xfrm>
              <a:off x="6329049" y="2393726"/>
              <a:ext cx="371950" cy="371125"/>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50"/>
          <p:cNvSpPr/>
          <p:nvPr/>
        </p:nvSpPr>
        <p:spPr>
          <a:xfrm>
            <a:off x="6484118" y="4067481"/>
            <a:ext cx="164400" cy="975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0"/>
          <p:cNvSpPr/>
          <p:nvPr/>
        </p:nvSpPr>
        <p:spPr>
          <a:xfrm>
            <a:off x="6487760" y="996737"/>
            <a:ext cx="54600" cy="54600"/>
          </a:xfrm>
          <a:prstGeom prst="ellipse">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 name="Google Shape;944;p50"/>
          <p:cNvGrpSpPr/>
          <p:nvPr/>
        </p:nvGrpSpPr>
        <p:grpSpPr>
          <a:xfrm>
            <a:off x="5642719" y="3778536"/>
            <a:ext cx="1847198" cy="158505"/>
            <a:chOff x="2660299" y="4723025"/>
            <a:chExt cx="1697324" cy="158489"/>
          </a:xfrm>
        </p:grpSpPr>
        <p:sp>
          <p:nvSpPr>
            <p:cNvPr id="945" name="Google Shape;945;p50"/>
            <p:cNvSpPr/>
            <p:nvPr/>
          </p:nvSpPr>
          <p:spPr>
            <a:xfrm>
              <a:off x="2660299" y="4723025"/>
              <a:ext cx="1697322" cy="20875"/>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0"/>
            <p:cNvSpPr/>
            <p:nvPr/>
          </p:nvSpPr>
          <p:spPr>
            <a:xfrm>
              <a:off x="2961349" y="4782751"/>
              <a:ext cx="83425" cy="92425"/>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0"/>
            <p:cNvSpPr/>
            <p:nvPr/>
          </p:nvSpPr>
          <p:spPr>
            <a:xfrm>
              <a:off x="3063074" y="4776401"/>
              <a:ext cx="18375" cy="105100"/>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0"/>
            <p:cNvSpPr/>
            <p:nvPr/>
          </p:nvSpPr>
          <p:spPr>
            <a:xfrm>
              <a:off x="2762874" y="4776401"/>
              <a:ext cx="17525" cy="105100"/>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0"/>
            <p:cNvSpPr/>
            <p:nvPr/>
          </p:nvSpPr>
          <p:spPr>
            <a:xfrm>
              <a:off x="2716999" y="4776401"/>
              <a:ext cx="17550" cy="105100"/>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
            <p:cNvSpPr/>
            <p:nvPr/>
          </p:nvSpPr>
          <p:spPr>
            <a:xfrm>
              <a:off x="4237524" y="4776414"/>
              <a:ext cx="52550" cy="105100"/>
            </a:xfrm>
            <a:custGeom>
              <a:rect b="b" l="l" r="r" t="t"/>
              <a:pathLst>
                <a:path extrusionOk="0" h="4204" w="2102">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a:off x="4304224" y="4776414"/>
              <a:ext cx="53400" cy="105100"/>
            </a:xfrm>
            <a:custGeom>
              <a:rect b="b" l="l" r="r" t="t"/>
              <a:pathLst>
                <a:path extrusionOk="0" h="4204" w="2136">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0"/>
            <p:cNvSpPr/>
            <p:nvPr/>
          </p:nvSpPr>
          <p:spPr>
            <a:xfrm>
              <a:off x="2660300" y="4723025"/>
              <a:ext cx="911634" cy="20875"/>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51"/>
          <p:cNvSpPr txBox="1"/>
          <p:nvPr>
            <p:ph type="ctrTitle"/>
          </p:nvPr>
        </p:nvSpPr>
        <p:spPr>
          <a:xfrm>
            <a:off x="769175" y="715743"/>
            <a:ext cx="4284000" cy="7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958" name="Google Shape;958;p51"/>
          <p:cNvSpPr txBox="1"/>
          <p:nvPr>
            <p:ph idx="1" type="subTitle"/>
          </p:nvPr>
        </p:nvSpPr>
        <p:spPr>
          <a:xfrm>
            <a:off x="769175" y="2159876"/>
            <a:ext cx="4293900" cy="11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Do you have any questions?</a:t>
            </a:r>
            <a:endParaRPr b="1"/>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959" name="Google Shape;959;p51"/>
          <p:cNvSpPr txBox="1"/>
          <p:nvPr/>
        </p:nvSpPr>
        <p:spPr>
          <a:xfrm>
            <a:off x="769175" y="4171857"/>
            <a:ext cx="3000000" cy="255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000">
                <a:solidFill>
                  <a:schemeClr val="accent2"/>
                </a:solidFill>
                <a:latin typeface="Jura Medium"/>
                <a:ea typeface="Jura Medium"/>
                <a:cs typeface="Jura Medium"/>
                <a:sym typeface="Jura Medium"/>
              </a:rPr>
              <a:t>Please keep this slide for attribution</a:t>
            </a:r>
            <a:endParaRPr sz="1000">
              <a:solidFill>
                <a:schemeClr val="accent2"/>
              </a:solidFill>
              <a:latin typeface="Jura Medium"/>
              <a:ea typeface="Jura Medium"/>
              <a:cs typeface="Jura Medium"/>
              <a:sym typeface="Jura Medium"/>
            </a:endParaRPr>
          </a:p>
        </p:txBody>
      </p:sp>
      <p:grpSp>
        <p:nvGrpSpPr>
          <p:cNvPr id="960" name="Google Shape;960;p51"/>
          <p:cNvGrpSpPr/>
          <p:nvPr/>
        </p:nvGrpSpPr>
        <p:grpSpPr>
          <a:xfrm>
            <a:off x="5318209" y="1120143"/>
            <a:ext cx="3201300" cy="3171300"/>
            <a:chOff x="5318209" y="1120143"/>
            <a:chExt cx="3201300" cy="3171300"/>
          </a:xfrm>
        </p:grpSpPr>
        <p:pic>
          <p:nvPicPr>
            <p:cNvPr id="961" name="Google Shape;961;p51"/>
            <p:cNvPicPr preferRelativeResize="0"/>
            <p:nvPr/>
          </p:nvPicPr>
          <p:blipFill rotWithShape="1">
            <a:blip r:embed="rId3">
              <a:alphaModFix/>
            </a:blip>
            <a:srcRect b="11861" l="28771" r="28767" t="13305"/>
            <a:stretch/>
          </p:blipFill>
          <p:spPr>
            <a:xfrm>
              <a:off x="5377309" y="1183367"/>
              <a:ext cx="3083100" cy="3056700"/>
            </a:xfrm>
            <a:prstGeom prst="diamond">
              <a:avLst/>
            </a:prstGeom>
            <a:noFill/>
            <a:ln cap="flat" cmpd="sng" w="114300">
              <a:solidFill>
                <a:schemeClr val="dk1"/>
              </a:solidFill>
              <a:prstDash val="solid"/>
              <a:round/>
              <a:headEnd len="sm" w="sm" type="none"/>
              <a:tailEnd len="sm" w="sm" type="none"/>
            </a:ln>
          </p:spPr>
        </p:pic>
        <p:sp>
          <p:nvSpPr>
            <p:cNvPr id="962" name="Google Shape;962;p51"/>
            <p:cNvSpPr/>
            <p:nvPr/>
          </p:nvSpPr>
          <p:spPr>
            <a:xfrm>
              <a:off x="5318209" y="1120143"/>
              <a:ext cx="3201300" cy="3171300"/>
            </a:xfrm>
            <a:prstGeom prst="diamond">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51"/>
          <p:cNvGrpSpPr/>
          <p:nvPr/>
        </p:nvGrpSpPr>
        <p:grpSpPr>
          <a:xfrm>
            <a:off x="1849538" y="1571433"/>
            <a:ext cx="457609" cy="457609"/>
            <a:chOff x="1379798" y="1723250"/>
            <a:chExt cx="397887" cy="397887"/>
          </a:xfrm>
        </p:grpSpPr>
        <p:sp>
          <p:nvSpPr>
            <p:cNvPr id="964" name="Google Shape;964;p5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51"/>
          <p:cNvGrpSpPr/>
          <p:nvPr/>
        </p:nvGrpSpPr>
        <p:grpSpPr>
          <a:xfrm>
            <a:off x="887327" y="1571432"/>
            <a:ext cx="457633" cy="457609"/>
            <a:chOff x="266768" y="1721375"/>
            <a:chExt cx="397907" cy="397887"/>
          </a:xfrm>
        </p:grpSpPr>
        <p:sp>
          <p:nvSpPr>
            <p:cNvPr id="969" name="Google Shape;969;p5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51"/>
          <p:cNvSpPr/>
          <p:nvPr/>
        </p:nvSpPr>
        <p:spPr>
          <a:xfrm>
            <a:off x="2811724" y="1654531"/>
            <a:ext cx="459024" cy="374382"/>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51"/>
          <p:cNvGrpSpPr/>
          <p:nvPr/>
        </p:nvGrpSpPr>
        <p:grpSpPr>
          <a:xfrm>
            <a:off x="3775325" y="1570075"/>
            <a:ext cx="459116" cy="459116"/>
            <a:chOff x="1190625" y="238125"/>
            <a:chExt cx="5235075" cy="5235075"/>
          </a:xfrm>
        </p:grpSpPr>
        <p:sp>
          <p:nvSpPr>
            <p:cNvPr id="973" name="Google Shape;973;p5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2"/>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980" name="Google Shape;980;p52"/>
          <p:cNvSpPr/>
          <p:nvPr/>
        </p:nvSpPr>
        <p:spPr>
          <a:xfrm>
            <a:off x="901538" y="1709650"/>
            <a:ext cx="2209200" cy="2166000"/>
          </a:xfrm>
          <a:prstGeom prst="trapezoid">
            <a:avLst>
              <a:gd fmla="val 25000" name="adj"/>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2"/>
          <p:cNvSpPr/>
          <p:nvPr/>
        </p:nvSpPr>
        <p:spPr>
          <a:xfrm>
            <a:off x="3642750" y="1752550"/>
            <a:ext cx="2123100" cy="2123100"/>
          </a:xfrm>
          <a:prstGeom prst="snip2DiagRect">
            <a:avLst>
              <a:gd fmla="val 46092" name="adj1"/>
              <a:gd fmla="val 8115"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2"/>
          <p:cNvSpPr/>
          <p:nvPr/>
        </p:nvSpPr>
        <p:spPr>
          <a:xfrm>
            <a:off x="6297863" y="1931050"/>
            <a:ext cx="1944600" cy="1944600"/>
          </a:xfrm>
          <a:prstGeom prst="ellipse">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53"/>
          <p:cNvSpPr txBox="1"/>
          <p:nvPr>
            <p:ph type="title"/>
          </p:nvPr>
        </p:nvSpPr>
        <p:spPr>
          <a:xfrm>
            <a:off x="720000" y="61127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988" name="Google Shape;988;p5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lang="en" sz="1800">
                <a:solidFill>
                  <a:schemeClr val="lt1"/>
                </a:solidFill>
                <a:latin typeface="Orbitron Black"/>
                <a:ea typeface="Orbitron Black"/>
                <a:cs typeface="Orbitron Black"/>
                <a:sym typeface="Orbitron Black"/>
              </a:rPr>
              <a:t>BACKGROUND</a:t>
            </a:r>
            <a:endParaRPr sz="1800">
              <a:solidFill>
                <a:schemeClr val="lt1"/>
              </a:solidFill>
              <a:latin typeface="Orbitron Black"/>
              <a:ea typeface="Orbitron Black"/>
              <a:cs typeface="Orbitron Black"/>
              <a:sym typeface="Orbitron Black"/>
            </a:endParaRPr>
          </a:p>
          <a:p>
            <a:pPr indent="-304800" lvl="0" marL="457200" rtl="0" algn="l">
              <a:spcBef>
                <a:spcPts val="0"/>
              </a:spcBef>
              <a:spcAft>
                <a:spcPts val="0"/>
              </a:spcAft>
              <a:buClr>
                <a:schemeClr val="lt1"/>
              </a:buClr>
              <a:buSzPts val="1200"/>
              <a:buChar char="●"/>
            </a:pPr>
            <a:r>
              <a:rPr lang="en">
                <a:solidFill>
                  <a:schemeClr val="hlink"/>
                </a:solidFill>
                <a:uFill>
                  <a:noFill/>
                </a:uFill>
                <a:hlinkClick r:id="rId3"/>
              </a:rPr>
              <a:t>Gradient texture technology facebook</a:t>
            </a:r>
            <a:endParaRPr/>
          </a:p>
          <a:p>
            <a:pPr indent="0" lvl="0" marL="0" rtl="0" algn="l">
              <a:spcBef>
                <a:spcPts val="1000"/>
              </a:spcBef>
              <a:spcAft>
                <a:spcPts val="0"/>
              </a:spcAft>
              <a:buNone/>
            </a:pPr>
            <a:r>
              <a:rPr lang="en" sz="1800">
                <a:solidFill>
                  <a:schemeClr val="lt1"/>
                </a:solidFill>
                <a:latin typeface="Orbitron Black"/>
                <a:ea typeface="Orbitron Black"/>
                <a:cs typeface="Orbitron Black"/>
                <a:sym typeface="Orbitron Black"/>
              </a:rPr>
              <a:t>PHOTOS</a:t>
            </a:r>
            <a:endParaRPr sz="1800">
              <a:solidFill>
                <a:schemeClr val="lt1"/>
              </a:solidFill>
              <a:latin typeface="Orbitron Black"/>
              <a:ea typeface="Orbitron Black"/>
              <a:cs typeface="Orbitron Black"/>
              <a:sym typeface="Orbitron Black"/>
            </a:endParaRPr>
          </a:p>
          <a:p>
            <a:pPr indent="-304800" lvl="0" marL="457200" rtl="0" algn="l">
              <a:spcBef>
                <a:spcPts val="0"/>
              </a:spcBef>
              <a:spcAft>
                <a:spcPts val="0"/>
              </a:spcAft>
              <a:buClr>
                <a:schemeClr val="lt1"/>
              </a:buClr>
              <a:buSzPts val="1200"/>
              <a:buChar char="●"/>
            </a:pPr>
            <a:r>
              <a:rPr lang="en">
                <a:solidFill>
                  <a:schemeClr val="hlink"/>
                </a:solidFill>
                <a:uFill>
                  <a:noFill/>
                </a:uFill>
                <a:hlinkClick r:id="rId4"/>
              </a:rPr>
              <a:t>Woman wearing virtual reality simulator</a:t>
            </a:r>
            <a:endParaRPr/>
          </a:p>
          <a:p>
            <a:pPr indent="-304800" lvl="0" marL="457200" rtl="0" algn="l">
              <a:spcBef>
                <a:spcPts val="0"/>
              </a:spcBef>
              <a:spcAft>
                <a:spcPts val="0"/>
              </a:spcAft>
              <a:buClr>
                <a:schemeClr val="lt1"/>
              </a:buClr>
              <a:buSzPts val="1200"/>
              <a:buChar char="●"/>
            </a:pPr>
            <a:r>
              <a:rPr lang="en">
                <a:solidFill>
                  <a:schemeClr val="hlink"/>
                </a:solidFill>
                <a:uFill>
                  <a:noFill/>
                </a:uFill>
                <a:hlinkClick r:id="rId5"/>
              </a:rPr>
              <a:t>Close-up man wearing virtual reality gadget</a:t>
            </a:r>
            <a:endParaRPr/>
          </a:p>
          <a:p>
            <a:pPr indent="-304800" lvl="0" marL="457200" rtl="0" algn="l">
              <a:spcBef>
                <a:spcPts val="0"/>
              </a:spcBef>
              <a:spcAft>
                <a:spcPts val="0"/>
              </a:spcAft>
              <a:buClr>
                <a:schemeClr val="lt1"/>
              </a:buClr>
              <a:buSzPts val="1200"/>
              <a:buChar char="●"/>
            </a:pPr>
            <a:r>
              <a:rPr lang="en">
                <a:solidFill>
                  <a:schemeClr val="hlink"/>
                </a:solidFill>
                <a:uFill>
                  <a:noFill/>
                </a:uFill>
                <a:hlinkClick r:id="rId6"/>
              </a:rPr>
              <a:t>Couple wearing vr glasses medium shot</a:t>
            </a:r>
            <a:endParaRPr/>
          </a:p>
          <a:p>
            <a:pPr indent="-304800" lvl="0" marL="457200" rtl="0" algn="l">
              <a:spcBef>
                <a:spcPts val="0"/>
              </a:spcBef>
              <a:spcAft>
                <a:spcPts val="0"/>
              </a:spcAft>
              <a:buClr>
                <a:schemeClr val="lt1"/>
              </a:buClr>
              <a:buSzPts val="1200"/>
              <a:buChar char="●"/>
            </a:pPr>
            <a:r>
              <a:rPr lang="en">
                <a:solidFill>
                  <a:schemeClr val="hlink"/>
                </a:solidFill>
                <a:uFill>
                  <a:noFill/>
                </a:uFill>
                <a:hlinkClick r:id="rId7"/>
              </a:rPr>
              <a:t>Man wearing vr glasses  with gradient background </a:t>
            </a:r>
            <a:endParaRPr/>
          </a:p>
          <a:p>
            <a:pPr indent="-304800" lvl="0" marL="457200" rtl="0" algn="l">
              <a:spcBef>
                <a:spcPts val="0"/>
              </a:spcBef>
              <a:spcAft>
                <a:spcPts val="0"/>
              </a:spcAft>
              <a:buClr>
                <a:schemeClr val="lt1"/>
              </a:buClr>
              <a:buSzPts val="1200"/>
              <a:buChar char="●"/>
            </a:pPr>
            <a:r>
              <a:rPr lang="en">
                <a:solidFill>
                  <a:schemeClr val="hlink"/>
                </a:solidFill>
                <a:uFill>
                  <a:noFill/>
                </a:uFill>
                <a:hlinkClick r:id="rId8"/>
              </a:rPr>
              <a:t>Woman wearing virtual reality simulator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2" name="Shape 992"/>
        <p:cNvGrpSpPr/>
        <p:nvPr/>
      </p:nvGrpSpPr>
      <p:grpSpPr>
        <a:xfrm>
          <a:off x="0" y="0"/>
          <a:ext cx="0" cy="0"/>
          <a:chOff x="0" y="0"/>
          <a:chExt cx="0" cy="0"/>
        </a:xfrm>
      </p:grpSpPr>
      <p:sp>
        <p:nvSpPr>
          <p:cNvPr id="993" name="Google Shape;993;p54"/>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994" name="Google Shape;994;p5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995" name="Google Shape;995;p5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9" name="Shape 999"/>
        <p:cNvGrpSpPr/>
        <p:nvPr/>
      </p:nvGrpSpPr>
      <p:grpSpPr>
        <a:xfrm>
          <a:off x="0" y="0"/>
          <a:ext cx="0" cy="0"/>
          <a:chOff x="0" y="0"/>
          <a:chExt cx="0" cy="0"/>
        </a:xfrm>
      </p:grpSpPr>
      <p:sp>
        <p:nvSpPr>
          <p:cNvPr id="1000" name="Google Shape;1000;p55"/>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000" u="sng">
                <a:solidFill>
                  <a:schemeClr val="hlink"/>
                </a:solidFill>
              </a:rPr>
              <a:t>S</a:t>
            </a:r>
            <a:r>
              <a:rPr b="1" lang="en" sz="1100" u="sng">
                <a:solidFill>
                  <a:schemeClr val="hlink"/>
                </a:solidFill>
                <a:hlinkClick r:id="rId3"/>
              </a:rPr>
              <a:t>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001" name="Google Shape;1001;p5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002" name="Google Shape;1002;p5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6" name="Shape 1006"/>
        <p:cNvGrpSpPr/>
        <p:nvPr/>
      </p:nvGrpSpPr>
      <p:grpSpPr>
        <a:xfrm>
          <a:off x="0" y="0"/>
          <a:ext cx="0" cy="0"/>
          <a:chOff x="0" y="0"/>
          <a:chExt cx="0" cy="0"/>
        </a:xfrm>
      </p:grpSpPr>
      <p:sp>
        <p:nvSpPr>
          <p:cNvPr id="1007" name="Google Shape;1007;p56"/>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008" name="Google Shape;1008;p56"/>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Orbitron</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https://fonts.google.com/specimen/Orbitron</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Jura</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https://fonts.google.com/specimen/Jura</a:t>
            </a:r>
            <a:r>
              <a:rPr lang="en" sz="1100">
                <a:solidFill>
                  <a:schemeClr val="lt1"/>
                </a:solidFill>
              </a:rPr>
              <a:t>)</a:t>
            </a:r>
            <a:endParaRPr sz="1100">
              <a:solidFill>
                <a:schemeClr val="lt1"/>
              </a:solidFill>
            </a:endParaRPr>
          </a:p>
        </p:txBody>
      </p:sp>
      <p:sp>
        <p:nvSpPr>
          <p:cNvPr id="1009" name="Google Shape;1009;p56"/>
          <p:cNvSpPr/>
          <p:nvPr/>
        </p:nvSpPr>
        <p:spPr>
          <a:xfrm>
            <a:off x="1521738" y="3391975"/>
            <a:ext cx="791400" cy="754200"/>
          </a:xfrm>
          <a:prstGeom prst="roundRect">
            <a:avLst>
              <a:gd fmla="val 16667" name="adj"/>
            </a:avLst>
          </a:prstGeom>
          <a:solidFill>
            <a:srgbClr val="050E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6"/>
          <p:cNvSpPr/>
          <p:nvPr/>
        </p:nvSpPr>
        <p:spPr>
          <a:xfrm>
            <a:off x="2583557" y="33919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6"/>
          <p:cNvSpPr/>
          <p:nvPr/>
        </p:nvSpPr>
        <p:spPr>
          <a:xfrm>
            <a:off x="3645377" y="3391975"/>
            <a:ext cx="791400" cy="754200"/>
          </a:xfrm>
          <a:prstGeom prst="roundRect">
            <a:avLst>
              <a:gd fmla="val 16667" name="adj"/>
            </a:avLst>
          </a:prstGeom>
          <a:solidFill>
            <a:srgbClr val="11205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6"/>
          <p:cNvSpPr txBox="1"/>
          <p:nvPr/>
        </p:nvSpPr>
        <p:spPr>
          <a:xfrm>
            <a:off x="1521738" y="35490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#050e38</a:t>
            </a:r>
            <a:endParaRPr sz="1000">
              <a:solidFill>
                <a:srgbClr val="FFFFFF"/>
              </a:solidFill>
            </a:endParaRPr>
          </a:p>
        </p:txBody>
      </p:sp>
      <p:sp>
        <p:nvSpPr>
          <p:cNvPr id="1013" name="Google Shape;1013;p56"/>
          <p:cNvSpPr txBox="1"/>
          <p:nvPr/>
        </p:nvSpPr>
        <p:spPr>
          <a:xfrm>
            <a:off x="2583563" y="35490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#ffffff</a:t>
            </a:r>
            <a:endParaRPr sz="1000">
              <a:solidFill>
                <a:schemeClr val="dk2"/>
              </a:solidFill>
            </a:endParaRPr>
          </a:p>
        </p:txBody>
      </p:sp>
      <p:sp>
        <p:nvSpPr>
          <p:cNvPr id="1014" name="Google Shape;1014;p56"/>
          <p:cNvSpPr txBox="1"/>
          <p:nvPr/>
        </p:nvSpPr>
        <p:spPr>
          <a:xfrm>
            <a:off x="3645388" y="35490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#112055</a:t>
            </a:r>
            <a:endParaRPr sz="1000">
              <a:solidFill>
                <a:srgbClr val="FFFFFF"/>
              </a:solidFill>
            </a:endParaRPr>
          </a:p>
        </p:txBody>
      </p:sp>
      <p:sp>
        <p:nvSpPr>
          <p:cNvPr id="1015" name="Google Shape;1015;p56"/>
          <p:cNvSpPr/>
          <p:nvPr/>
        </p:nvSpPr>
        <p:spPr>
          <a:xfrm>
            <a:off x="4707213" y="3391975"/>
            <a:ext cx="791400" cy="754200"/>
          </a:xfrm>
          <a:prstGeom prst="roundRect">
            <a:avLst>
              <a:gd fmla="val 16667" name="adj"/>
            </a:avLst>
          </a:prstGeom>
          <a:solidFill>
            <a:srgbClr val="3186B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6"/>
          <p:cNvSpPr txBox="1"/>
          <p:nvPr/>
        </p:nvSpPr>
        <p:spPr>
          <a:xfrm>
            <a:off x="4707213" y="35490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#3186b9</a:t>
            </a:r>
            <a:endParaRPr sz="1000">
              <a:solidFill>
                <a:srgbClr val="FFFFFF"/>
              </a:solidFill>
            </a:endParaRPr>
          </a:p>
        </p:txBody>
      </p:sp>
      <p:sp>
        <p:nvSpPr>
          <p:cNvPr id="1017" name="Google Shape;1017;p56"/>
          <p:cNvSpPr/>
          <p:nvPr/>
        </p:nvSpPr>
        <p:spPr>
          <a:xfrm>
            <a:off x="5769038" y="3391975"/>
            <a:ext cx="791400" cy="754200"/>
          </a:xfrm>
          <a:prstGeom prst="roundRect">
            <a:avLst>
              <a:gd fmla="val 16667" name="adj"/>
            </a:avLst>
          </a:prstGeom>
          <a:solidFill>
            <a:srgbClr val="21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6"/>
          <p:cNvSpPr txBox="1"/>
          <p:nvPr/>
        </p:nvSpPr>
        <p:spPr>
          <a:xfrm>
            <a:off x="5769038" y="35490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#21ffff</a:t>
            </a:r>
            <a:endParaRPr sz="1000">
              <a:solidFill>
                <a:schemeClr val="dk2"/>
              </a:solidFill>
            </a:endParaRPr>
          </a:p>
        </p:txBody>
      </p:sp>
      <p:sp>
        <p:nvSpPr>
          <p:cNvPr id="1019" name="Google Shape;1019;p5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020" name="Google Shape;1020;p56"/>
          <p:cNvSpPr/>
          <p:nvPr/>
        </p:nvSpPr>
        <p:spPr>
          <a:xfrm>
            <a:off x="6830863" y="3391975"/>
            <a:ext cx="791400" cy="754200"/>
          </a:xfrm>
          <a:prstGeom prst="roundRect">
            <a:avLst>
              <a:gd fmla="val 16667" name="adj"/>
            </a:avLst>
          </a:prstGeom>
          <a:solidFill>
            <a:srgbClr val="7CD5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6"/>
          <p:cNvSpPr txBox="1"/>
          <p:nvPr/>
        </p:nvSpPr>
        <p:spPr>
          <a:xfrm>
            <a:off x="6830863" y="35490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#7cd5f3</a:t>
            </a:r>
            <a:endParaRPr sz="1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0"/>
          <p:cNvSpPr txBox="1"/>
          <p:nvPr>
            <p:ph type="title"/>
          </p:nvPr>
        </p:nvSpPr>
        <p:spPr>
          <a:xfrm>
            <a:off x="2230475" y="3308014"/>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523" name="Google Shape;523;p30"/>
          <p:cNvSpPr txBox="1"/>
          <p:nvPr>
            <p:ph idx="1" type="subTitle"/>
          </p:nvPr>
        </p:nvSpPr>
        <p:spPr>
          <a:xfrm>
            <a:off x="1031550" y="1303586"/>
            <a:ext cx="7080900" cy="201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5" name="Shape 1025"/>
        <p:cNvGrpSpPr/>
        <p:nvPr/>
      </p:nvGrpSpPr>
      <p:grpSpPr>
        <a:xfrm>
          <a:off x="0" y="0"/>
          <a:ext cx="0" cy="0"/>
          <a:chOff x="0" y="0"/>
          <a:chExt cx="0" cy="0"/>
        </a:xfrm>
      </p:grpSpPr>
      <p:sp>
        <p:nvSpPr>
          <p:cNvPr id="1026" name="Google Shape;1026;p57"/>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027" name="Google Shape;1027;p5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028" name="Google Shape;1028;p57">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029" name="Google Shape;1029;p57">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030" name="Google Shape;1030;p57">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031" name="Google Shape;1031;p57">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032" name="Google Shape;1032;p57"/>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033" name="Google Shape;1033;p57"/>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034" name="Google Shape;1034;p57"/>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035" name="Google Shape;1035;p57"/>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036" name="Google Shape;1036;p57">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037" name="Google Shape;1037;p5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1" name="Shape 1041"/>
        <p:cNvGrpSpPr/>
        <p:nvPr/>
      </p:nvGrpSpPr>
      <p:grpSpPr>
        <a:xfrm>
          <a:off x="0" y="0"/>
          <a:ext cx="0" cy="0"/>
          <a:chOff x="0" y="0"/>
          <a:chExt cx="0" cy="0"/>
        </a:xfrm>
      </p:grpSpPr>
      <p:grpSp>
        <p:nvGrpSpPr>
          <p:cNvPr id="1042" name="Google Shape;1042;p58"/>
          <p:cNvGrpSpPr/>
          <p:nvPr/>
        </p:nvGrpSpPr>
        <p:grpSpPr>
          <a:xfrm>
            <a:off x="5082708" y="3095784"/>
            <a:ext cx="442841" cy="514271"/>
            <a:chOff x="4727025" y="1332775"/>
            <a:chExt cx="59900" cy="69625"/>
          </a:xfrm>
        </p:grpSpPr>
        <p:sp>
          <p:nvSpPr>
            <p:cNvPr id="1043" name="Google Shape;1043;p5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58"/>
          <p:cNvGrpSpPr/>
          <p:nvPr/>
        </p:nvGrpSpPr>
        <p:grpSpPr>
          <a:xfrm>
            <a:off x="5758025" y="2343272"/>
            <a:ext cx="500909" cy="500899"/>
            <a:chOff x="4820425" y="1329900"/>
            <a:chExt cx="70175" cy="70350"/>
          </a:xfrm>
        </p:grpSpPr>
        <p:sp>
          <p:nvSpPr>
            <p:cNvPr id="1046" name="Google Shape;1046;p5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58"/>
          <p:cNvGrpSpPr/>
          <p:nvPr/>
        </p:nvGrpSpPr>
        <p:grpSpPr>
          <a:xfrm>
            <a:off x="6410648" y="2355062"/>
            <a:ext cx="538135" cy="493119"/>
            <a:chOff x="4903200" y="1331525"/>
            <a:chExt cx="73575" cy="67425"/>
          </a:xfrm>
        </p:grpSpPr>
        <p:sp>
          <p:nvSpPr>
            <p:cNvPr id="1051" name="Google Shape;1051;p5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52" name="Google Shape;1052;p5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58"/>
          <p:cNvGrpSpPr/>
          <p:nvPr/>
        </p:nvGrpSpPr>
        <p:grpSpPr>
          <a:xfrm>
            <a:off x="5670599" y="3097040"/>
            <a:ext cx="544563" cy="511895"/>
            <a:chOff x="4815575" y="1416800"/>
            <a:chExt cx="73750" cy="71400"/>
          </a:xfrm>
        </p:grpSpPr>
        <p:sp>
          <p:nvSpPr>
            <p:cNvPr id="1054" name="Google Shape;1054;p5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58"/>
          <p:cNvGrpSpPr/>
          <p:nvPr/>
        </p:nvGrpSpPr>
        <p:grpSpPr>
          <a:xfrm>
            <a:off x="6367224" y="3096746"/>
            <a:ext cx="602914" cy="512477"/>
            <a:chOff x="4902475" y="1418875"/>
            <a:chExt cx="74500" cy="63775"/>
          </a:xfrm>
        </p:grpSpPr>
        <p:sp>
          <p:nvSpPr>
            <p:cNvPr id="1058" name="Google Shape;1058;p5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58"/>
          <p:cNvGrpSpPr/>
          <p:nvPr/>
        </p:nvGrpSpPr>
        <p:grpSpPr>
          <a:xfrm>
            <a:off x="5783096" y="3835985"/>
            <a:ext cx="515391" cy="525699"/>
            <a:chOff x="4818100" y="1507675"/>
            <a:chExt cx="71225" cy="71625"/>
          </a:xfrm>
        </p:grpSpPr>
        <p:sp>
          <p:nvSpPr>
            <p:cNvPr id="1061" name="Google Shape;1061;p5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58"/>
          <p:cNvGrpSpPr/>
          <p:nvPr/>
        </p:nvGrpSpPr>
        <p:grpSpPr>
          <a:xfrm>
            <a:off x="5121199" y="3857517"/>
            <a:ext cx="522956" cy="489869"/>
            <a:chOff x="4721450" y="1509475"/>
            <a:chExt cx="79350" cy="74325"/>
          </a:xfrm>
        </p:grpSpPr>
        <p:sp>
          <p:nvSpPr>
            <p:cNvPr id="1066" name="Google Shape;1066;p5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58"/>
          <p:cNvGrpSpPr/>
          <p:nvPr/>
        </p:nvGrpSpPr>
        <p:grpSpPr>
          <a:xfrm>
            <a:off x="6444441" y="3837269"/>
            <a:ext cx="525704" cy="535436"/>
            <a:chOff x="4906800" y="1507500"/>
            <a:chExt cx="70350" cy="71075"/>
          </a:xfrm>
        </p:grpSpPr>
        <p:sp>
          <p:nvSpPr>
            <p:cNvPr id="1071" name="Google Shape;1071;p5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58"/>
          <p:cNvGrpSpPr/>
          <p:nvPr/>
        </p:nvGrpSpPr>
        <p:grpSpPr>
          <a:xfrm>
            <a:off x="4477263" y="2343250"/>
            <a:ext cx="508054" cy="508095"/>
            <a:chOff x="3736598" y="2170606"/>
            <a:chExt cx="404889" cy="404889"/>
          </a:xfrm>
        </p:grpSpPr>
        <p:sp>
          <p:nvSpPr>
            <p:cNvPr id="1077" name="Google Shape;1077;p5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58"/>
          <p:cNvGrpSpPr/>
          <p:nvPr/>
        </p:nvGrpSpPr>
        <p:grpSpPr>
          <a:xfrm>
            <a:off x="3765303" y="2343345"/>
            <a:ext cx="575790" cy="507904"/>
            <a:chOff x="3161917" y="2170682"/>
            <a:chExt cx="458870" cy="404737"/>
          </a:xfrm>
        </p:grpSpPr>
        <p:sp>
          <p:nvSpPr>
            <p:cNvPr id="1082" name="Google Shape;1082;p5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83" name="Google Shape;1083;p5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58"/>
          <p:cNvGrpSpPr/>
          <p:nvPr/>
        </p:nvGrpSpPr>
        <p:grpSpPr>
          <a:xfrm>
            <a:off x="3792833" y="3103717"/>
            <a:ext cx="520730" cy="498567"/>
            <a:chOff x="3179914" y="2889488"/>
            <a:chExt cx="422876" cy="404911"/>
          </a:xfrm>
        </p:grpSpPr>
        <p:sp>
          <p:nvSpPr>
            <p:cNvPr id="1086" name="Google Shape;1086;p5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58"/>
          <p:cNvGrpSpPr/>
          <p:nvPr/>
        </p:nvGrpSpPr>
        <p:grpSpPr>
          <a:xfrm>
            <a:off x="4421513" y="3103677"/>
            <a:ext cx="516145" cy="498648"/>
            <a:chOff x="3729467" y="2889422"/>
            <a:chExt cx="419153" cy="404977"/>
          </a:xfrm>
        </p:grpSpPr>
        <p:sp>
          <p:nvSpPr>
            <p:cNvPr id="1093" name="Google Shape;1093;p5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5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4" name="Google Shape;1104;p58"/>
          <p:cNvGrpSpPr/>
          <p:nvPr/>
        </p:nvGrpSpPr>
        <p:grpSpPr>
          <a:xfrm>
            <a:off x="7141841" y="2550562"/>
            <a:ext cx="166473" cy="141497"/>
            <a:chOff x="4660325" y="1866850"/>
            <a:chExt cx="68350" cy="58100"/>
          </a:xfrm>
        </p:grpSpPr>
        <p:sp>
          <p:nvSpPr>
            <p:cNvPr id="1105" name="Google Shape;1105;p5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58"/>
          <p:cNvGrpSpPr/>
          <p:nvPr/>
        </p:nvGrpSpPr>
        <p:grpSpPr>
          <a:xfrm>
            <a:off x="7451186" y="2576286"/>
            <a:ext cx="162515" cy="90049"/>
            <a:chOff x="4791775" y="1877500"/>
            <a:chExt cx="66725" cy="36975"/>
          </a:xfrm>
        </p:grpSpPr>
        <p:sp>
          <p:nvSpPr>
            <p:cNvPr id="1108" name="Google Shape;1108;p5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58"/>
          <p:cNvGrpSpPr/>
          <p:nvPr/>
        </p:nvGrpSpPr>
        <p:grpSpPr>
          <a:xfrm>
            <a:off x="7772899" y="2576286"/>
            <a:ext cx="144979" cy="90049"/>
            <a:chOff x="4923925" y="1877500"/>
            <a:chExt cx="59525" cy="36975"/>
          </a:xfrm>
        </p:grpSpPr>
        <p:sp>
          <p:nvSpPr>
            <p:cNvPr id="1111" name="Google Shape;1111;p5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58"/>
          <p:cNvGrpSpPr/>
          <p:nvPr/>
        </p:nvGrpSpPr>
        <p:grpSpPr>
          <a:xfrm>
            <a:off x="8067390" y="2558477"/>
            <a:ext cx="141447" cy="125667"/>
            <a:chOff x="5058450" y="1870100"/>
            <a:chExt cx="58075" cy="51600"/>
          </a:xfrm>
        </p:grpSpPr>
        <p:sp>
          <p:nvSpPr>
            <p:cNvPr id="1114" name="Google Shape;1114;p5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58"/>
          <p:cNvGrpSpPr/>
          <p:nvPr/>
        </p:nvGrpSpPr>
        <p:grpSpPr>
          <a:xfrm>
            <a:off x="7481905" y="2980885"/>
            <a:ext cx="101077" cy="107645"/>
            <a:chOff x="4811425" y="2065025"/>
            <a:chExt cx="41500" cy="44200"/>
          </a:xfrm>
        </p:grpSpPr>
        <p:sp>
          <p:nvSpPr>
            <p:cNvPr id="1117" name="Google Shape;1117;p5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58"/>
          <p:cNvGrpSpPr/>
          <p:nvPr/>
        </p:nvGrpSpPr>
        <p:grpSpPr>
          <a:xfrm>
            <a:off x="7774342" y="2981098"/>
            <a:ext cx="120867" cy="107218"/>
            <a:chOff x="4929875" y="2065025"/>
            <a:chExt cx="49625" cy="44025"/>
          </a:xfrm>
        </p:grpSpPr>
        <p:sp>
          <p:nvSpPr>
            <p:cNvPr id="1120" name="Google Shape;1120;p5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58"/>
          <p:cNvGrpSpPr/>
          <p:nvPr/>
        </p:nvGrpSpPr>
        <p:grpSpPr>
          <a:xfrm>
            <a:off x="8103011" y="2984112"/>
            <a:ext cx="70206" cy="101191"/>
            <a:chOff x="5083925" y="2066350"/>
            <a:chExt cx="28825" cy="41550"/>
          </a:xfrm>
        </p:grpSpPr>
        <p:sp>
          <p:nvSpPr>
            <p:cNvPr id="1123" name="Google Shape;1123;p5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58"/>
          <p:cNvGrpSpPr/>
          <p:nvPr/>
        </p:nvGrpSpPr>
        <p:grpSpPr>
          <a:xfrm>
            <a:off x="7134565" y="2999759"/>
            <a:ext cx="181026" cy="69896"/>
            <a:chOff x="4659775" y="2072775"/>
            <a:chExt cx="74325" cy="28700"/>
          </a:xfrm>
        </p:grpSpPr>
        <p:sp>
          <p:nvSpPr>
            <p:cNvPr id="1126" name="Google Shape;1126;p5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58"/>
          <p:cNvGrpSpPr/>
          <p:nvPr/>
        </p:nvGrpSpPr>
        <p:grpSpPr>
          <a:xfrm>
            <a:off x="8054421" y="2790324"/>
            <a:ext cx="167387" cy="89197"/>
            <a:chOff x="4662475" y="1976500"/>
            <a:chExt cx="68725" cy="36625"/>
          </a:xfrm>
        </p:grpSpPr>
        <p:sp>
          <p:nvSpPr>
            <p:cNvPr id="1130" name="Google Shape;1130;p5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58"/>
          <p:cNvGrpSpPr/>
          <p:nvPr/>
        </p:nvGrpSpPr>
        <p:grpSpPr>
          <a:xfrm>
            <a:off x="7751326" y="2793764"/>
            <a:ext cx="166899" cy="82317"/>
            <a:chOff x="4920150" y="1977875"/>
            <a:chExt cx="68525" cy="33800"/>
          </a:xfrm>
        </p:grpSpPr>
        <p:sp>
          <p:nvSpPr>
            <p:cNvPr id="1134" name="Google Shape;1134;p5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58"/>
          <p:cNvGrpSpPr/>
          <p:nvPr/>
        </p:nvGrpSpPr>
        <p:grpSpPr>
          <a:xfrm>
            <a:off x="7162483" y="3197682"/>
            <a:ext cx="125190" cy="127859"/>
            <a:chOff x="4676550" y="2160575"/>
            <a:chExt cx="51400" cy="52500"/>
          </a:xfrm>
        </p:grpSpPr>
        <p:sp>
          <p:nvSpPr>
            <p:cNvPr id="1138" name="Google Shape;1138;p5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58"/>
          <p:cNvGrpSpPr/>
          <p:nvPr/>
        </p:nvGrpSpPr>
        <p:grpSpPr>
          <a:xfrm>
            <a:off x="7459741" y="3204714"/>
            <a:ext cx="145405" cy="113794"/>
            <a:chOff x="4768325" y="2163475"/>
            <a:chExt cx="59700" cy="46725"/>
          </a:xfrm>
        </p:grpSpPr>
        <p:sp>
          <p:nvSpPr>
            <p:cNvPr id="1142" name="Google Shape;1142;p5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5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0" name="Google Shape;1150;p58"/>
          <p:cNvGrpSpPr/>
          <p:nvPr/>
        </p:nvGrpSpPr>
        <p:grpSpPr>
          <a:xfrm>
            <a:off x="7476059" y="3459808"/>
            <a:ext cx="112768" cy="106853"/>
            <a:chOff x="4768575" y="2253950"/>
            <a:chExt cx="46300" cy="43875"/>
          </a:xfrm>
        </p:grpSpPr>
        <p:sp>
          <p:nvSpPr>
            <p:cNvPr id="1151" name="Google Shape;1151;p5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58"/>
          <p:cNvGrpSpPr/>
          <p:nvPr/>
        </p:nvGrpSpPr>
        <p:grpSpPr>
          <a:xfrm>
            <a:off x="7775682" y="3948834"/>
            <a:ext cx="118187" cy="146246"/>
            <a:chOff x="4960900" y="2433225"/>
            <a:chExt cx="48525" cy="60050"/>
          </a:xfrm>
        </p:grpSpPr>
        <p:sp>
          <p:nvSpPr>
            <p:cNvPr id="1154" name="Google Shape;1154;p5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58"/>
          <p:cNvGrpSpPr/>
          <p:nvPr/>
        </p:nvGrpSpPr>
        <p:grpSpPr>
          <a:xfrm>
            <a:off x="7464247" y="4212895"/>
            <a:ext cx="136394" cy="143810"/>
            <a:chOff x="4854075" y="2527625"/>
            <a:chExt cx="56000" cy="59050"/>
          </a:xfrm>
        </p:grpSpPr>
        <p:sp>
          <p:nvSpPr>
            <p:cNvPr id="1157" name="Google Shape;1157;p5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5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 name="Google Shape;1162;p58"/>
          <p:cNvGrpSpPr/>
          <p:nvPr/>
        </p:nvGrpSpPr>
        <p:grpSpPr>
          <a:xfrm>
            <a:off x="8088458" y="3676639"/>
            <a:ext cx="99312" cy="160797"/>
            <a:chOff x="5059700" y="2334775"/>
            <a:chExt cx="40775" cy="66025"/>
          </a:xfrm>
        </p:grpSpPr>
        <p:sp>
          <p:nvSpPr>
            <p:cNvPr id="1163" name="Google Shape;1163;p5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58"/>
          <p:cNvGrpSpPr/>
          <p:nvPr/>
        </p:nvGrpSpPr>
        <p:grpSpPr>
          <a:xfrm>
            <a:off x="8045622" y="3941771"/>
            <a:ext cx="184984" cy="160371"/>
            <a:chOff x="5037700" y="2430325"/>
            <a:chExt cx="75950" cy="65850"/>
          </a:xfrm>
        </p:grpSpPr>
        <p:sp>
          <p:nvSpPr>
            <p:cNvPr id="1173" name="Google Shape;1173;p5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58"/>
          <p:cNvGrpSpPr/>
          <p:nvPr/>
        </p:nvGrpSpPr>
        <p:grpSpPr>
          <a:xfrm>
            <a:off x="7465128" y="3708223"/>
            <a:ext cx="173014" cy="97629"/>
            <a:chOff x="4756975" y="2341800"/>
            <a:chExt cx="91975" cy="51925"/>
          </a:xfrm>
        </p:grpSpPr>
        <p:sp>
          <p:nvSpPr>
            <p:cNvPr id="1176" name="Google Shape;1176;p5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58"/>
          <p:cNvGrpSpPr/>
          <p:nvPr/>
        </p:nvGrpSpPr>
        <p:grpSpPr>
          <a:xfrm>
            <a:off x="7732065" y="4196920"/>
            <a:ext cx="212497" cy="175761"/>
            <a:chOff x="4943575" y="2516350"/>
            <a:chExt cx="98675" cy="81700"/>
          </a:xfrm>
        </p:grpSpPr>
        <p:sp>
          <p:nvSpPr>
            <p:cNvPr id="1197" name="Google Shape;1197;p5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58"/>
          <p:cNvGrpSpPr/>
          <p:nvPr/>
        </p:nvGrpSpPr>
        <p:grpSpPr>
          <a:xfrm>
            <a:off x="1990126" y="3423163"/>
            <a:ext cx="965351" cy="134611"/>
            <a:chOff x="4411970" y="2962952"/>
            <a:chExt cx="706544" cy="104212"/>
          </a:xfrm>
        </p:grpSpPr>
        <p:sp>
          <p:nvSpPr>
            <p:cNvPr id="1276" name="Google Shape;1276;p5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58"/>
          <p:cNvGrpSpPr/>
          <p:nvPr/>
        </p:nvGrpSpPr>
        <p:grpSpPr>
          <a:xfrm>
            <a:off x="1990126" y="3012077"/>
            <a:ext cx="960158" cy="289172"/>
            <a:chOff x="4411970" y="2726085"/>
            <a:chExt cx="643107" cy="193659"/>
          </a:xfrm>
        </p:grpSpPr>
        <p:sp>
          <p:nvSpPr>
            <p:cNvPr id="1281" name="Google Shape;1281;p5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58"/>
          <p:cNvGrpSpPr/>
          <p:nvPr/>
        </p:nvGrpSpPr>
        <p:grpSpPr>
          <a:xfrm>
            <a:off x="993018" y="3278187"/>
            <a:ext cx="833173" cy="259209"/>
            <a:chOff x="4411970" y="4340222"/>
            <a:chExt cx="779467" cy="242683"/>
          </a:xfrm>
        </p:grpSpPr>
        <p:sp>
          <p:nvSpPr>
            <p:cNvPr id="1285" name="Google Shape;1285;p5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58"/>
          <p:cNvGrpSpPr/>
          <p:nvPr/>
        </p:nvGrpSpPr>
        <p:grpSpPr>
          <a:xfrm>
            <a:off x="1990126" y="2673933"/>
            <a:ext cx="965160" cy="216230"/>
            <a:chOff x="4411970" y="2468674"/>
            <a:chExt cx="747317" cy="167425"/>
          </a:xfrm>
        </p:grpSpPr>
        <p:sp>
          <p:nvSpPr>
            <p:cNvPr id="1289" name="Google Shape;1289;p5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58"/>
          <p:cNvGrpSpPr/>
          <p:nvPr/>
        </p:nvGrpSpPr>
        <p:grpSpPr>
          <a:xfrm>
            <a:off x="988873" y="2578650"/>
            <a:ext cx="810451" cy="319148"/>
            <a:chOff x="4411970" y="3686602"/>
            <a:chExt cx="797845" cy="314215"/>
          </a:xfrm>
        </p:grpSpPr>
        <p:sp>
          <p:nvSpPr>
            <p:cNvPr id="1292" name="Google Shape;1292;p5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 name="Google Shape;1297;p5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8" name="Google Shape;1298;p58"/>
          <p:cNvGrpSpPr/>
          <p:nvPr/>
        </p:nvGrpSpPr>
        <p:grpSpPr>
          <a:xfrm>
            <a:off x="988970" y="2333174"/>
            <a:ext cx="1970333" cy="208784"/>
            <a:chOff x="6336019" y="3733725"/>
            <a:chExt cx="2566206" cy="351310"/>
          </a:xfrm>
        </p:grpSpPr>
        <p:sp>
          <p:nvSpPr>
            <p:cNvPr id="1299" name="Google Shape;1299;p5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58"/>
          <p:cNvGrpSpPr/>
          <p:nvPr/>
        </p:nvGrpSpPr>
        <p:grpSpPr>
          <a:xfrm>
            <a:off x="1990126" y="3940729"/>
            <a:ext cx="946551" cy="153200"/>
            <a:chOff x="4404545" y="3301592"/>
            <a:chExt cx="782403" cy="129272"/>
          </a:xfrm>
        </p:grpSpPr>
        <p:sp>
          <p:nvSpPr>
            <p:cNvPr id="1304" name="Google Shape;1304;p5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58"/>
          <p:cNvGrpSpPr/>
          <p:nvPr/>
        </p:nvGrpSpPr>
        <p:grpSpPr>
          <a:xfrm>
            <a:off x="1990126" y="3679688"/>
            <a:ext cx="962257" cy="139127"/>
            <a:chOff x="4411970" y="3131459"/>
            <a:chExt cx="710520" cy="117397"/>
          </a:xfrm>
        </p:grpSpPr>
        <p:sp>
          <p:nvSpPr>
            <p:cNvPr id="1307" name="Google Shape;1307;p5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09" name="Google Shape;1309;p5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0" name="Google Shape;1310;p58"/>
          <p:cNvGrpSpPr/>
          <p:nvPr/>
        </p:nvGrpSpPr>
        <p:grpSpPr>
          <a:xfrm>
            <a:off x="990271" y="3614482"/>
            <a:ext cx="823838" cy="458988"/>
            <a:chOff x="4411970" y="1801825"/>
            <a:chExt cx="734586" cy="409262"/>
          </a:xfrm>
        </p:grpSpPr>
        <p:sp>
          <p:nvSpPr>
            <p:cNvPr id="1311" name="Google Shape;1311;p5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58"/>
          <p:cNvGrpSpPr/>
          <p:nvPr/>
        </p:nvGrpSpPr>
        <p:grpSpPr>
          <a:xfrm>
            <a:off x="990271" y="4162908"/>
            <a:ext cx="856348" cy="212039"/>
            <a:chOff x="4411970" y="2233974"/>
            <a:chExt cx="763574" cy="189068"/>
          </a:xfrm>
        </p:grpSpPr>
        <p:sp>
          <p:nvSpPr>
            <p:cNvPr id="1314" name="Google Shape;1314;p5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58"/>
          <p:cNvGrpSpPr/>
          <p:nvPr/>
        </p:nvGrpSpPr>
        <p:grpSpPr>
          <a:xfrm>
            <a:off x="3100467" y="2338244"/>
            <a:ext cx="511602" cy="511602"/>
            <a:chOff x="5681300" y="2527788"/>
            <a:chExt cx="805800" cy="805800"/>
          </a:xfrm>
        </p:grpSpPr>
        <p:sp>
          <p:nvSpPr>
            <p:cNvPr id="1317" name="Google Shape;1317;p5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58"/>
          <p:cNvGrpSpPr/>
          <p:nvPr/>
        </p:nvGrpSpPr>
        <p:grpSpPr>
          <a:xfrm>
            <a:off x="3097662" y="3104827"/>
            <a:ext cx="513021" cy="512935"/>
            <a:chOff x="4049800" y="640400"/>
            <a:chExt cx="858900" cy="858900"/>
          </a:xfrm>
        </p:grpSpPr>
        <p:sp>
          <p:nvSpPr>
            <p:cNvPr id="1320" name="Google Shape;1320;p5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58"/>
          <p:cNvGrpSpPr/>
          <p:nvPr/>
        </p:nvGrpSpPr>
        <p:grpSpPr>
          <a:xfrm>
            <a:off x="3014861" y="3756719"/>
            <a:ext cx="686489" cy="686585"/>
            <a:chOff x="5080188" y="927900"/>
            <a:chExt cx="961200" cy="961200"/>
          </a:xfrm>
        </p:grpSpPr>
        <p:sp>
          <p:nvSpPr>
            <p:cNvPr id="1323" name="Google Shape;1323;p5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58"/>
          <p:cNvGrpSpPr/>
          <p:nvPr/>
        </p:nvGrpSpPr>
        <p:grpSpPr>
          <a:xfrm>
            <a:off x="3798012" y="3849448"/>
            <a:ext cx="510373" cy="510937"/>
            <a:chOff x="7508249" y="1522825"/>
            <a:chExt cx="1326332" cy="1322987"/>
          </a:xfrm>
        </p:grpSpPr>
        <p:sp>
          <p:nvSpPr>
            <p:cNvPr id="1332" name="Google Shape;1332;p5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58"/>
          <p:cNvGrpSpPr/>
          <p:nvPr/>
        </p:nvGrpSpPr>
        <p:grpSpPr>
          <a:xfrm>
            <a:off x="4489605" y="3850853"/>
            <a:ext cx="492652" cy="503348"/>
            <a:chOff x="6039282" y="1042577"/>
            <a:chExt cx="734315" cy="731929"/>
          </a:xfrm>
        </p:grpSpPr>
        <p:sp>
          <p:nvSpPr>
            <p:cNvPr id="1343" name="Google Shape;1343;p5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58"/>
          <p:cNvGrpSpPr/>
          <p:nvPr/>
        </p:nvGrpSpPr>
        <p:grpSpPr>
          <a:xfrm>
            <a:off x="5130019" y="2346894"/>
            <a:ext cx="483304" cy="504902"/>
            <a:chOff x="1825800" y="1651625"/>
            <a:chExt cx="568125" cy="591775"/>
          </a:xfrm>
        </p:grpSpPr>
        <p:sp>
          <p:nvSpPr>
            <p:cNvPr id="1365" name="Google Shape;1365;p5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5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8"/>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376" name="Google Shape;1376;p5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grpSp>
        <p:nvGrpSpPr>
          <p:cNvPr id="1381" name="Google Shape;1381;p59"/>
          <p:cNvGrpSpPr/>
          <p:nvPr/>
        </p:nvGrpSpPr>
        <p:grpSpPr>
          <a:xfrm>
            <a:off x="722058" y="957091"/>
            <a:ext cx="2492868" cy="1379876"/>
            <a:chOff x="2654821" y="2311071"/>
            <a:chExt cx="2279715" cy="1262120"/>
          </a:xfrm>
        </p:grpSpPr>
        <p:grpSp>
          <p:nvGrpSpPr>
            <p:cNvPr id="1382" name="Google Shape;1382;p59"/>
            <p:cNvGrpSpPr/>
            <p:nvPr/>
          </p:nvGrpSpPr>
          <p:grpSpPr>
            <a:xfrm>
              <a:off x="4034269" y="2840745"/>
              <a:ext cx="40212" cy="36437"/>
              <a:chOff x="4293400" y="2574725"/>
              <a:chExt cx="84425" cy="80100"/>
            </a:xfrm>
          </p:grpSpPr>
          <p:sp>
            <p:nvSpPr>
              <p:cNvPr id="1383" name="Google Shape;1383;p5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84" name="Google Shape;1384;p5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59"/>
            <p:cNvGrpSpPr/>
            <p:nvPr/>
          </p:nvGrpSpPr>
          <p:grpSpPr>
            <a:xfrm>
              <a:off x="3894606" y="2334874"/>
              <a:ext cx="913198" cy="518984"/>
              <a:chOff x="4000175" y="1462675"/>
              <a:chExt cx="1917275" cy="1140875"/>
            </a:xfrm>
          </p:grpSpPr>
          <p:sp>
            <p:nvSpPr>
              <p:cNvPr id="1386" name="Google Shape;1386;p5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87" name="Google Shape;1387;p59"/>
              <p:cNvGrpSpPr/>
              <p:nvPr/>
            </p:nvGrpSpPr>
            <p:grpSpPr>
              <a:xfrm>
                <a:off x="4000175" y="1462675"/>
                <a:ext cx="1917275" cy="1140875"/>
                <a:chOff x="4000175" y="1462675"/>
                <a:chExt cx="1917275" cy="1140875"/>
              </a:xfrm>
            </p:grpSpPr>
            <p:sp>
              <p:nvSpPr>
                <p:cNvPr id="1388" name="Google Shape;1388;p5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89" name="Google Shape;1389;p5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93" name="Google Shape;1393;p5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4" name="Google Shape;1394;p59"/>
            <p:cNvGrpSpPr/>
            <p:nvPr/>
          </p:nvGrpSpPr>
          <p:grpSpPr>
            <a:xfrm>
              <a:off x="3875768" y="2846704"/>
              <a:ext cx="44796" cy="47366"/>
              <a:chOff x="3960625" y="2587825"/>
              <a:chExt cx="94050" cy="104125"/>
            </a:xfrm>
          </p:grpSpPr>
          <p:sp>
            <p:nvSpPr>
              <p:cNvPr id="1395" name="Google Shape;1395;p5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96" name="Google Shape;1396;p5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59"/>
            <p:cNvGrpSpPr/>
            <p:nvPr/>
          </p:nvGrpSpPr>
          <p:grpSpPr>
            <a:xfrm>
              <a:off x="3782759" y="2807162"/>
              <a:ext cx="82686" cy="85487"/>
              <a:chOff x="3765350" y="2500900"/>
              <a:chExt cx="173600" cy="187925"/>
            </a:xfrm>
          </p:grpSpPr>
          <p:sp>
            <p:nvSpPr>
              <p:cNvPr id="1398" name="Google Shape;1398;p5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99" name="Google Shape;1399;p5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59"/>
            <p:cNvGrpSpPr/>
            <p:nvPr/>
          </p:nvGrpSpPr>
          <p:grpSpPr>
            <a:xfrm>
              <a:off x="3775674" y="2798496"/>
              <a:ext cx="40545" cy="23564"/>
              <a:chOff x="3750475" y="2481850"/>
              <a:chExt cx="85125" cy="51800"/>
            </a:xfrm>
          </p:grpSpPr>
          <p:sp>
            <p:nvSpPr>
              <p:cNvPr id="1405" name="Google Shape;1405;p5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07" name="Google Shape;1407;p59"/>
            <p:cNvGrpSpPr/>
            <p:nvPr/>
          </p:nvGrpSpPr>
          <p:grpSpPr>
            <a:xfrm>
              <a:off x="3716946" y="2776024"/>
              <a:ext cx="81971" cy="76912"/>
              <a:chOff x="3627175" y="2432450"/>
              <a:chExt cx="172100" cy="169075"/>
            </a:xfrm>
          </p:grpSpPr>
          <p:sp>
            <p:nvSpPr>
              <p:cNvPr id="1408" name="Google Shape;1408;p5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10" name="Google Shape;1410;p5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11" name="Google Shape;1411;p59"/>
            <p:cNvGrpSpPr/>
            <p:nvPr/>
          </p:nvGrpSpPr>
          <p:grpSpPr>
            <a:xfrm>
              <a:off x="3685682" y="2845624"/>
              <a:ext cx="29311" cy="45055"/>
              <a:chOff x="3561536" y="2585450"/>
              <a:chExt cx="61539" cy="99045"/>
            </a:xfrm>
          </p:grpSpPr>
          <p:sp>
            <p:nvSpPr>
              <p:cNvPr id="1412" name="Google Shape;1412;p5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14" name="Google Shape;1414;p59"/>
            <p:cNvGrpSpPr/>
            <p:nvPr/>
          </p:nvGrpSpPr>
          <p:grpSpPr>
            <a:xfrm>
              <a:off x="3849905" y="2572252"/>
              <a:ext cx="74339" cy="119559"/>
              <a:chOff x="3906325" y="1984500"/>
              <a:chExt cx="156075" cy="262825"/>
            </a:xfrm>
          </p:grpSpPr>
          <p:sp>
            <p:nvSpPr>
              <p:cNvPr id="1415" name="Google Shape;1415;p5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16" name="Google Shape;1416;p5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59"/>
            <p:cNvGrpSpPr/>
            <p:nvPr/>
          </p:nvGrpSpPr>
          <p:grpSpPr>
            <a:xfrm>
              <a:off x="2654821" y="2414345"/>
              <a:ext cx="667570" cy="558731"/>
              <a:chOff x="1397225" y="1637375"/>
              <a:chExt cx="1401575" cy="1228250"/>
            </a:xfrm>
          </p:grpSpPr>
          <p:sp>
            <p:nvSpPr>
              <p:cNvPr id="1418" name="Google Shape;1418;p5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19" name="Google Shape;1419;p59"/>
              <p:cNvGrpSpPr/>
              <p:nvPr/>
            </p:nvGrpSpPr>
            <p:grpSpPr>
              <a:xfrm>
                <a:off x="1397225" y="1637375"/>
                <a:ext cx="1398775" cy="1228250"/>
                <a:chOff x="1397225" y="1637375"/>
                <a:chExt cx="1398775" cy="1228250"/>
              </a:xfrm>
            </p:grpSpPr>
            <p:sp>
              <p:nvSpPr>
                <p:cNvPr id="1420" name="Google Shape;1420;p5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2" name="Google Shape;1422;p59"/>
            <p:cNvGrpSpPr/>
            <p:nvPr/>
          </p:nvGrpSpPr>
          <p:grpSpPr>
            <a:xfrm>
              <a:off x="3230417" y="3103734"/>
              <a:ext cx="282982" cy="280332"/>
              <a:chOff x="2605700" y="3152850"/>
              <a:chExt cx="594125" cy="616250"/>
            </a:xfrm>
          </p:grpSpPr>
          <p:sp>
            <p:nvSpPr>
              <p:cNvPr id="1423" name="Google Shape;1423;p5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24" name="Google Shape;1424;p5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25" name="Google Shape;1425;p59"/>
            <p:cNvGrpSpPr/>
            <p:nvPr/>
          </p:nvGrpSpPr>
          <p:grpSpPr>
            <a:xfrm>
              <a:off x="3265985" y="3226989"/>
              <a:ext cx="87151" cy="346202"/>
              <a:chOff x="2680375" y="3423800"/>
              <a:chExt cx="182975" cy="761050"/>
            </a:xfrm>
          </p:grpSpPr>
          <p:sp>
            <p:nvSpPr>
              <p:cNvPr id="1426" name="Google Shape;1426;p5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27" name="Google Shape;1427;p5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59"/>
            <p:cNvGrpSpPr/>
            <p:nvPr/>
          </p:nvGrpSpPr>
          <p:grpSpPr>
            <a:xfrm>
              <a:off x="3855466" y="3289811"/>
              <a:ext cx="112514" cy="94210"/>
              <a:chOff x="3918000" y="3561900"/>
              <a:chExt cx="236225" cy="207100"/>
            </a:xfrm>
          </p:grpSpPr>
          <p:sp>
            <p:nvSpPr>
              <p:cNvPr id="1429" name="Google Shape;1429;p5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30" name="Google Shape;1430;p5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5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34" name="Google Shape;1434;p59"/>
            <p:cNvGrpSpPr/>
            <p:nvPr/>
          </p:nvGrpSpPr>
          <p:grpSpPr>
            <a:xfrm>
              <a:off x="2905224" y="2311071"/>
              <a:ext cx="596721" cy="528992"/>
              <a:chOff x="1922950" y="1410350"/>
              <a:chExt cx="1252825" cy="1162875"/>
            </a:xfrm>
          </p:grpSpPr>
          <p:sp>
            <p:nvSpPr>
              <p:cNvPr id="1435" name="Google Shape;1435;p5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451" name="Google Shape;1451;p5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71" name="Google Shape;1471;p5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72" name="Google Shape;1472;p5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59"/>
            <p:cNvGrpSpPr/>
            <p:nvPr/>
          </p:nvGrpSpPr>
          <p:grpSpPr>
            <a:xfrm>
              <a:off x="3280929" y="3294542"/>
              <a:ext cx="109894" cy="272224"/>
              <a:chOff x="2711750" y="3572300"/>
              <a:chExt cx="230725" cy="598425"/>
            </a:xfrm>
          </p:grpSpPr>
          <p:sp>
            <p:nvSpPr>
              <p:cNvPr id="1474" name="Google Shape;1474;p5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5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7" name="Google Shape;1477;p59"/>
            <p:cNvGrpSpPr/>
            <p:nvPr/>
          </p:nvGrpSpPr>
          <p:grpSpPr>
            <a:xfrm>
              <a:off x="3790439" y="2408636"/>
              <a:ext cx="73017" cy="75684"/>
              <a:chOff x="3781475" y="1624825"/>
              <a:chExt cx="153300" cy="166375"/>
            </a:xfrm>
          </p:grpSpPr>
          <p:sp>
            <p:nvSpPr>
              <p:cNvPr id="1478" name="Google Shape;1478;p5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5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59"/>
            <p:cNvGrpSpPr/>
            <p:nvPr/>
          </p:nvGrpSpPr>
          <p:grpSpPr>
            <a:xfrm>
              <a:off x="4403342" y="3107749"/>
              <a:ext cx="316680" cy="101374"/>
              <a:chOff x="5068275" y="3161675"/>
              <a:chExt cx="664875" cy="222850"/>
            </a:xfrm>
          </p:grpSpPr>
          <p:sp>
            <p:nvSpPr>
              <p:cNvPr id="1490" name="Google Shape;1490;p5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5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59"/>
            <p:cNvGrpSpPr/>
            <p:nvPr/>
          </p:nvGrpSpPr>
          <p:grpSpPr>
            <a:xfrm>
              <a:off x="3697513" y="2707266"/>
              <a:ext cx="59549" cy="79733"/>
              <a:chOff x="3586375" y="2281300"/>
              <a:chExt cx="125025" cy="175275"/>
            </a:xfrm>
          </p:grpSpPr>
          <p:sp>
            <p:nvSpPr>
              <p:cNvPr id="1524" name="Google Shape;1524;p5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6" name="Google Shape;1526;p5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7" name="Google Shape;1527;p59"/>
            <p:cNvGrpSpPr/>
            <p:nvPr/>
          </p:nvGrpSpPr>
          <p:grpSpPr>
            <a:xfrm>
              <a:off x="4513224" y="3221724"/>
              <a:ext cx="274563" cy="280321"/>
              <a:chOff x="5298975" y="3412225"/>
              <a:chExt cx="576450" cy="616225"/>
            </a:xfrm>
          </p:grpSpPr>
          <p:sp>
            <p:nvSpPr>
              <p:cNvPr id="1528" name="Google Shape;1528;p5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29" name="Google Shape;1529;p5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59"/>
            <p:cNvGrpSpPr/>
            <p:nvPr/>
          </p:nvGrpSpPr>
          <p:grpSpPr>
            <a:xfrm>
              <a:off x="4824403" y="3421846"/>
              <a:ext cx="110132" cy="130647"/>
              <a:chOff x="5952300" y="3852150"/>
              <a:chExt cx="231225" cy="287200"/>
            </a:xfrm>
          </p:grpSpPr>
          <p:sp>
            <p:nvSpPr>
              <p:cNvPr id="1531" name="Google Shape;1531;p5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5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1" name="Google Shape;1541;p59"/>
            <p:cNvGrpSpPr/>
            <p:nvPr/>
          </p:nvGrpSpPr>
          <p:grpSpPr>
            <a:xfrm>
              <a:off x="4295710" y="3079670"/>
              <a:ext cx="14968" cy="27135"/>
              <a:chOff x="4842300" y="3099950"/>
              <a:chExt cx="31425" cy="59650"/>
            </a:xfrm>
          </p:grpSpPr>
          <p:sp>
            <p:nvSpPr>
              <p:cNvPr id="1542" name="Google Shape;1542;p5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5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4" name="Google Shape;1554;p59"/>
            <p:cNvGrpSpPr/>
            <p:nvPr/>
          </p:nvGrpSpPr>
          <p:grpSpPr>
            <a:xfrm>
              <a:off x="3831056" y="2816010"/>
              <a:ext cx="37378" cy="27612"/>
              <a:chOff x="3866750" y="2520350"/>
              <a:chExt cx="78475" cy="60700"/>
            </a:xfrm>
          </p:grpSpPr>
          <p:sp>
            <p:nvSpPr>
              <p:cNvPr id="1555" name="Google Shape;1555;p5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9" name="Google Shape;1559;p5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76" name="Google Shape;1576;p5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88" name="Google Shape;1588;p5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59"/>
            <p:cNvGrpSpPr/>
            <p:nvPr/>
          </p:nvGrpSpPr>
          <p:grpSpPr>
            <a:xfrm>
              <a:off x="3632736" y="3051591"/>
              <a:ext cx="63288" cy="45217"/>
              <a:chOff x="3450375" y="3038225"/>
              <a:chExt cx="132875" cy="99400"/>
            </a:xfrm>
          </p:grpSpPr>
          <p:sp>
            <p:nvSpPr>
              <p:cNvPr id="1602" name="Google Shape;1602;p5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5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3" name="Google Shape;1613;p5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23" name="Google Shape;1623;p5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29" name="Google Shape;1629;p5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59"/>
          <p:cNvGrpSpPr/>
          <p:nvPr/>
        </p:nvGrpSpPr>
        <p:grpSpPr>
          <a:xfrm>
            <a:off x="3530618" y="1021765"/>
            <a:ext cx="2078182" cy="1366558"/>
            <a:chOff x="235800" y="830650"/>
            <a:chExt cx="6978450" cy="4588844"/>
          </a:xfrm>
        </p:grpSpPr>
        <p:sp>
          <p:nvSpPr>
            <p:cNvPr id="1640" name="Google Shape;1640;p5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59"/>
          <p:cNvGrpSpPr/>
          <p:nvPr/>
        </p:nvGrpSpPr>
        <p:grpSpPr>
          <a:xfrm>
            <a:off x="719115" y="2852867"/>
            <a:ext cx="2622876" cy="1333540"/>
            <a:chOff x="238125" y="1038125"/>
            <a:chExt cx="7146800" cy="3633625"/>
          </a:xfrm>
        </p:grpSpPr>
        <p:sp>
          <p:nvSpPr>
            <p:cNvPr id="1647" name="Google Shape;1647;p5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9" name="Google Shape;3219;p59"/>
          <p:cNvGrpSpPr/>
          <p:nvPr/>
        </p:nvGrpSpPr>
        <p:grpSpPr>
          <a:xfrm>
            <a:off x="5834043" y="994977"/>
            <a:ext cx="2590840" cy="1380235"/>
            <a:chOff x="233350" y="949250"/>
            <a:chExt cx="7137300" cy="3802300"/>
          </a:xfrm>
        </p:grpSpPr>
        <p:sp>
          <p:nvSpPr>
            <p:cNvPr id="3220" name="Google Shape;3220;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59"/>
          <p:cNvGrpSpPr/>
          <p:nvPr/>
        </p:nvGrpSpPr>
        <p:grpSpPr>
          <a:xfrm>
            <a:off x="7648472" y="3039750"/>
            <a:ext cx="104231" cy="320340"/>
            <a:chOff x="7564426" y="3224343"/>
            <a:chExt cx="119985" cy="368801"/>
          </a:xfrm>
        </p:grpSpPr>
        <p:sp>
          <p:nvSpPr>
            <p:cNvPr id="3272" name="Google Shape;3272;p5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59"/>
          <p:cNvGrpSpPr/>
          <p:nvPr/>
        </p:nvGrpSpPr>
        <p:grpSpPr>
          <a:xfrm>
            <a:off x="7347961" y="3033852"/>
            <a:ext cx="189489" cy="332132"/>
            <a:chOff x="8370831" y="3202002"/>
            <a:chExt cx="218129" cy="382376"/>
          </a:xfrm>
        </p:grpSpPr>
        <p:sp>
          <p:nvSpPr>
            <p:cNvPr id="3275" name="Google Shape;3275;p5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59"/>
          <p:cNvGrpSpPr/>
          <p:nvPr/>
        </p:nvGrpSpPr>
        <p:grpSpPr>
          <a:xfrm>
            <a:off x="8071350" y="3444984"/>
            <a:ext cx="309429" cy="267000"/>
            <a:chOff x="6742064" y="3750480"/>
            <a:chExt cx="399315" cy="344560"/>
          </a:xfrm>
        </p:grpSpPr>
        <p:sp>
          <p:nvSpPr>
            <p:cNvPr id="3278" name="Google Shape;3278;p5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59"/>
          <p:cNvGrpSpPr/>
          <p:nvPr/>
        </p:nvGrpSpPr>
        <p:grpSpPr>
          <a:xfrm>
            <a:off x="7610369" y="3796031"/>
            <a:ext cx="180437" cy="281608"/>
            <a:chOff x="7248525" y="3739696"/>
            <a:chExt cx="230531" cy="359790"/>
          </a:xfrm>
        </p:grpSpPr>
        <p:sp>
          <p:nvSpPr>
            <p:cNvPr id="3281" name="Google Shape;3281;p5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59"/>
          <p:cNvGrpSpPr/>
          <p:nvPr/>
        </p:nvGrpSpPr>
        <p:grpSpPr>
          <a:xfrm>
            <a:off x="7856288" y="3439255"/>
            <a:ext cx="162896" cy="278710"/>
            <a:chOff x="7601242" y="3729267"/>
            <a:chExt cx="222566" cy="380803"/>
          </a:xfrm>
        </p:grpSpPr>
        <p:sp>
          <p:nvSpPr>
            <p:cNvPr id="3284" name="Google Shape;3284;p5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6" name="Google Shape;3286;p59"/>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7" name="Google Shape;3287;p59"/>
          <p:cNvGrpSpPr/>
          <p:nvPr/>
        </p:nvGrpSpPr>
        <p:grpSpPr>
          <a:xfrm>
            <a:off x="7345934" y="3440396"/>
            <a:ext cx="193543" cy="275990"/>
            <a:chOff x="8304647" y="3738687"/>
            <a:chExt cx="225076" cy="320956"/>
          </a:xfrm>
        </p:grpSpPr>
        <p:sp>
          <p:nvSpPr>
            <p:cNvPr id="3288" name="Google Shape;3288;p5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59"/>
          <p:cNvGrpSpPr/>
          <p:nvPr/>
        </p:nvGrpSpPr>
        <p:grpSpPr>
          <a:xfrm>
            <a:off x="7618426" y="3440396"/>
            <a:ext cx="178492" cy="275990"/>
            <a:chOff x="8615101" y="3738687"/>
            <a:chExt cx="207573" cy="320956"/>
          </a:xfrm>
        </p:grpSpPr>
        <p:sp>
          <p:nvSpPr>
            <p:cNvPr id="3292" name="Google Shape;3292;p5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5" name="Google Shape;3295;p59"/>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6" name="Google Shape;3296;p59"/>
          <p:cNvGrpSpPr/>
          <p:nvPr/>
        </p:nvGrpSpPr>
        <p:grpSpPr>
          <a:xfrm>
            <a:off x="6013131" y="3561884"/>
            <a:ext cx="557670" cy="511283"/>
            <a:chOff x="6015419" y="3716859"/>
            <a:chExt cx="557671" cy="511283"/>
          </a:xfrm>
        </p:grpSpPr>
        <p:sp>
          <p:nvSpPr>
            <p:cNvPr id="3297" name="Google Shape;3297;p5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8" name="Google Shape;3298;p59"/>
            <p:cNvGrpSpPr/>
            <p:nvPr/>
          </p:nvGrpSpPr>
          <p:grpSpPr>
            <a:xfrm>
              <a:off x="6036094" y="3716980"/>
              <a:ext cx="529860" cy="510468"/>
              <a:chOff x="6036094" y="3716980"/>
              <a:chExt cx="529860" cy="510468"/>
            </a:xfrm>
          </p:grpSpPr>
          <p:sp>
            <p:nvSpPr>
              <p:cNvPr id="3299" name="Google Shape;3299;p5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9" name="Google Shape;3309;p59"/>
          <p:cNvGrpSpPr/>
          <p:nvPr/>
        </p:nvGrpSpPr>
        <p:grpSpPr>
          <a:xfrm>
            <a:off x="6642016" y="2918653"/>
            <a:ext cx="576302" cy="511871"/>
            <a:chOff x="6644304" y="3073628"/>
            <a:chExt cx="576302" cy="511871"/>
          </a:xfrm>
        </p:grpSpPr>
        <p:sp>
          <p:nvSpPr>
            <p:cNvPr id="3310" name="Google Shape;3310;p5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1" name="Google Shape;3311;p59"/>
            <p:cNvGrpSpPr/>
            <p:nvPr/>
          </p:nvGrpSpPr>
          <p:grpSpPr>
            <a:xfrm>
              <a:off x="6712169" y="3085440"/>
              <a:ext cx="481622" cy="494913"/>
              <a:chOff x="6712169" y="3085440"/>
              <a:chExt cx="481622" cy="494913"/>
            </a:xfrm>
          </p:grpSpPr>
          <p:sp>
            <p:nvSpPr>
              <p:cNvPr id="3312" name="Google Shape;3312;p5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7" name="Google Shape;3317;p5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0" name="Google Shape;3320;p59"/>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1" name="Google Shape;3321;p59"/>
          <p:cNvGrpSpPr/>
          <p:nvPr/>
        </p:nvGrpSpPr>
        <p:grpSpPr>
          <a:xfrm>
            <a:off x="6649867" y="3561648"/>
            <a:ext cx="560631" cy="511352"/>
            <a:chOff x="6652154" y="3716623"/>
            <a:chExt cx="560631" cy="511352"/>
          </a:xfrm>
        </p:grpSpPr>
        <p:sp>
          <p:nvSpPr>
            <p:cNvPr id="3322" name="Google Shape;3322;p5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3" name="Google Shape;3323;p59"/>
            <p:cNvGrpSpPr/>
            <p:nvPr/>
          </p:nvGrpSpPr>
          <p:grpSpPr>
            <a:xfrm>
              <a:off x="6669657" y="3716715"/>
              <a:ext cx="466779" cy="464290"/>
              <a:chOff x="6669657" y="3716715"/>
              <a:chExt cx="466779" cy="464290"/>
            </a:xfrm>
          </p:grpSpPr>
          <p:sp>
            <p:nvSpPr>
              <p:cNvPr id="3324" name="Google Shape;3324;p5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7" name="Google Shape;3337;p59"/>
          <p:cNvGrpSpPr/>
          <p:nvPr/>
        </p:nvGrpSpPr>
        <p:grpSpPr>
          <a:xfrm>
            <a:off x="7843958" y="3843056"/>
            <a:ext cx="187557" cy="187557"/>
            <a:chOff x="8565775" y="671075"/>
            <a:chExt cx="441000" cy="441000"/>
          </a:xfrm>
        </p:grpSpPr>
        <p:sp>
          <p:nvSpPr>
            <p:cNvPr id="3338" name="Google Shape;3338;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0" name="Google Shape;3340;p59"/>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9"/>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2" name="Google Shape;3342;p59"/>
          <p:cNvGrpSpPr/>
          <p:nvPr/>
        </p:nvGrpSpPr>
        <p:grpSpPr>
          <a:xfrm>
            <a:off x="5997813" y="2921275"/>
            <a:ext cx="587871" cy="512373"/>
            <a:chOff x="6000100" y="3076250"/>
            <a:chExt cx="587871" cy="512373"/>
          </a:xfrm>
        </p:grpSpPr>
        <p:sp>
          <p:nvSpPr>
            <p:cNvPr id="3343" name="Google Shape;3343;p5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4" name="Google Shape;3344;p59"/>
            <p:cNvGrpSpPr/>
            <p:nvPr/>
          </p:nvGrpSpPr>
          <p:grpSpPr>
            <a:xfrm>
              <a:off x="6031360" y="3076713"/>
              <a:ext cx="539107" cy="480965"/>
              <a:chOff x="6031360" y="3076713"/>
              <a:chExt cx="539107" cy="480965"/>
            </a:xfrm>
          </p:grpSpPr>
          <p:sp>
            <p:nvSpPr>
              <p:cNvPr id="3345" name="Google Shape;3345;p5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2" name="Google Shape;3352;p59"/>
          <p:cNvGrpSpPr/>
          <p:nvPr/>
        </p:nvGrpSpPr>
        <p:grpSpPr>
          <a:xfrm>
            <a:off x="3574273" y="2854307"/>
            <a:ext cx="2241344" cy="1330656"/>
            <a:chOff x="3597785" y="3065882"/>
            <a:chExt cx="2241344" cy="1330656"/>
          </a:xfrm>
        </p:grpSpPr>
        <p:grpSp>
          <p:nvGrpSpPr>
            <p:cNvPr id="3353" name="Google Shape;3353;p59"/>
            <p:cNvGrpSpPr/>
            <p:nvPr/>
          </p:nvGrpSpPr>
          <p:grpSpPr>
            <a:xfrm>
              <a:off x="5296908" y="3937355"/>
              <a:ext cx="143198" cy="32380"/>
              <a:chOff x="5296908" y="3937355"/>
              <a:chExt cx="143198" cy="32380"/>
            </a:xfrm>
          </p:grpSpPr>
          <p:sp>
            <p:nvSpPr>
              <p:cNvPr id="3354" name="Google Shape;3354;p5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5" name="Google Shape;3355;p59"/>
              <p:cNvGrpSpPr/>
              <p:nvPr/>
            </p:nvGrpSpPr>
            <p:grpSpPr>
              <a:xfrm>
                <a:off x="5402331" y="3937355"/>
                <a:ext cx="37776" cy="32380"/>
                <a:chOff x="5402331" y="3937355"/>
                <a:chExt cx="37776" cy="32380"/>
              </a:xfrm>
            </p:grpSpPr>
            <p:sp>
              <p:nvSpPr>
                <p:cNvPr id="3356" name="Google Shape;3356;p5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59"/>
              <p:cNvGrpSpPr/>
              <p:nvPr/>
            </p:nvGrpSpPr>
            <p:grpSpPr>
              <a:xfrm>
                <a:off x="5296908" y="3937355"/>
                <a:ext cx="37783" cy="32380"/>
                <a:chOff x="5296908" y="3937355"/>
                <a:chExt cx="37783" cy="32380"/>
              </a:xfrm>
            </p:grpSpPr>
            <p:sp>
              <p:nvSpPr>
                <p:cNvPr id="3359" name="Google Shape;3359;p5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1" name="Google Shape;3361;p59"/>
            <p:cNvGrpSpPr/>
            <p:nvPr/>
          </p:nvGrpSpPr>
          <p:grpSpPr>
            <a:xfrm>
              <a:off x="4724163" y="3119631"/>
              <a:ext cx="120838" cy="84218"/>
              <a:chOff x="4724163" y="3119631"/>
              <a:chExt cx="120838" cy="84218"/>
            </a:xfrm>
          </p:grpSpPr>
          <p:grpSp>
            <p:nvGrpSpPr>
              <p:cNvPr id="3362" name="Google Shape;3362;p59"/>
              <p:cNvGrpSpPr/>
              <p:nvPr/>
            </p:nvGrpSpPr>
            <p:grpSpPr>
              <a:xfrm>
                <a:off x="4746712" y="3132773"/>
                <a:ext cx="86869" cy="56424"/>
                <a:chOff x="4746712" y="3132773"/>
                <a:chExt cx="86869" cy="56424"/>
              </a:xfrm>
            </p:grpSpPr>
            <p:sp>
              <p:nvSpPr>
                <p:cNvPr id="3363" name="Google Shape;3363;p5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59"/>
              <p:cNvGrpSpPr/>
              <p:nvPr/>
            </p:nvGrpSpPr>
            <p:grpSpPr>
              <a:xfrm>
                <a:off x="4773634" y="3143336"/>
                <a:ext cx="37776" cy="32451"/>
                <a:chOff x="4773634" y="3143336"/>
                <a:chExt cx="37776" cy="32451"/>
              </a:xfrm>
            </p:grpSpPr>
            <p:sp>
              <p:nvSpPr>
                <p:cNvPr id="3366" name="Google Shape;3366;p5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59"/>
              <p:cNvGrpSpPr/>
              <p:nvPr/>
            </p:nvGrpSpPr>
            <p:grpSpPr>
              <a:xfrm>
                <a:off x="4724163" y="3131248"/>
                <a:ext cx="37776" cy="32459"/>
                <a:chOff x="4724163" y="3131248"/>
                <a:chExt cx="37776" cy="32459"/>
              </a:xfrm>
            </p:grpSpPr>
            <p:sp>
              <p:nvSpPr>
                <p:cNvPr id="3369" name="Google Shape;3369;p5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59"/>
              <p:cNvGrpSpPr/>
              <p:nvPr/>
            </p:nvGrpSpPr>
            <p:grpSpPr>
              <a:xfrm>
                <a:off x="4755081" y="3176054"/>
                <a:ext cx="32357" cy="27795"/>
                <a:chOff x="4755081" y="3176054"/>
                <a:chExt cx="32357" cy="27795"/>
              </a:xfrm>
            </p:grpSpPr>
            <p:sp>
              <p:nvSpPr>
                <p:cNvPr id="3372" name="Google Shape;3372;p5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59"/>
              <p:cNvGrpSpPr/>
              <p:nvPr/>
            </p:nvGrpSpPr>
            <p:grpSpPr>
              <a:xfrm>
                <a:off x="4812550" y="3119631"/>
                <a:ext cx="32451" cy="27803"/>
                <a:chOff x="4812550" y="3119631"/>
                <a:chExt cx="32451" cy="27803"/>
              </a:xfrm>
            </p:grpSpPr>
            <p:sp>
              <p:nvSpPr>
                <p:cNvPr id="3375" name="Google Shape;3375;p5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7" name="Google Shape;3377;p59"/>
            <p:cNvGrpSpPr/>
            <p:nvPr/>
          </p:nvGrpSpPr>
          <p:grpSpPr>
            <a:xfrm>
              <a:off x="5382826" y="4027197"/>
              <a:ext cx="268967" cy="250422"/>
              <a:chOff x="5382826" y="4027197"/>
              <a:chExt cx="268967" cy="250422"/>
            </a:xfrm>
          </p:grpSpPr>
          <p:grpSp>
            <p:nvGrpSpPr>
              <p:cNvPr id="3378" name="Google Shape;3378;p59"/>
              <p:cNvGrpSpPr/>
              <p:nvPr/>
            </p:nvGrpSpPr>
            <p:grpSpPr>
              <a:xfrm>
                <a:off x="5405280" y="4042510"/>
                <a:ext cx="237570" cy="218647"/>
                <a:chOff x="5405280" y="4042510"/>
                <a:chExt cx="237570" cy="218647"/>
              </a:xfrm>
            </p:grpSpPr>
            <p:sp>
              <p:nvSpPr>
                <p:cNvPr id="3379" name="Google Shape;3379;p5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5" name="Google Shape;3385;p59"/>
              <p:cNvGrpSpPr/>
              <p:nvPr/>
            </p:nvGrpSpPr>
            <p:grpSpPr>
              <a:xfrm>
                <a:off x="5382826" y="4125549"/>
                <a:ext cx="37776" cy="32380"/>
                <a:chOff x="5382826" y="4125549"/>
                <a:chExt cx="37776" cy="32380"/>
              </a:xfrm>
            </p:grpSpPr>
            <p:sp>
              <p:nvSpPr>
                <p:cNvPr id="3386" name="Google Shape;3386;p5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59"/>
              <p:cNvGrpSpPr/>
              <p:nvPr/>
            </p:nvGrpSpPr>
            <p:grpSpPr>
              <a:xfrm>
                <a:off x="5475680" y="4195587"/>
                <a:ext cx="37783" cy="32364"/>
                <a:chOff x="5475680" y="4195587"/>
                <a:chExt cx="37783" cy="32364"/>
              </a:xfrm>
            </p:grpSpPr>
            <p:sp>
              <p:nvSpPr>
                <p:cNvPr id="3389" name="Google Shape;3389;p5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59"/>
              <p:cNvGrpSpPr/>
              <p:nvPr/>
            </p:nvGrpSpPr>
            <p:grpSpPr>
              <a:xfrm>
                <a:off x="5532575" y="4027197"/>
                <a:ext cx="33308" cy="32262"/>
                <a:chOff x="5532575" y="4027197"/>
                <a:chExt cx="33308" cy="32262"/>
              </a:xfrm>
            </p:grpSpPr>
            <p:sp>
              <p:nvSpPr>
                <p:cNvPr id="3392" name="Google Shape;3392;p5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59"/>
              <p:cNvGrpSpPr/>
              <p:nvPr/>
            </p:nvGrpSpPr>
            <p:grpSpPr>
              <a:xfrm>
                <a:off x="5590706" y="4245348"/>
                <a:ext cx="33497" cy="32270"/>
                <a:chOff x="5590706" y="4245348"/>
                <a:chExt cx="33497" cy="32270"/>
              </a:xfrm>
            </p:grpSpPr>
            <p:sp>
              <p:nvSpPr>
                <p:cNvPr id="3395" name="Google Shape;3395;p5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59"/>
              <p:cNvGrpSpPr/>
              <p:nvPr/>
            </p:nvGrpSpPr>
            <p:grpSpPr>
              <a:xfrm>
                <a:off x="5618681" y="4109677"/>
                <a:ext cx="33112" cy="32357"/>
                <a:chOff x="5618681" y="4109677"/>
                <a:chExt cx="33112" cy="32357"/>
              </a:xfrm>
            </p:grpSpPr>
            <p:sp>
              <p:nvSpPr>
                <p:cNvPr id="3398" name="Google Shape;3398;p5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59"/>
              <p:cNvGrpSpPr/>
              <p:nvPr/>
            </p:nvGrpSpPr>
            <p:grpSpPr>
              <a:xfrm>
                <a:off x="5479298" y="4128262"/>
                <a:ext cx="31405" cy="26906"/>
                <a:chOff x="5479298" y="4128262"/>
                <a:chExt cx="31405" cy="26906"/>
              </a:xfrm>
            </p:grpSpPr>
            <p:sp>
              <p:nvSpPr>
                <p:cNvPr id="3401" name="Google Shape;3401;p5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59"/>
              <p:cNvGrpSpPr/>
              <p:nvPr/>
            </p:nvGrpSpPr>
            <p:grpSpPr>
              <a:xfrm>
                <a:off x="5582903" y="4180116"/>
                <a:ext cx="31499" cy="26898"/>
                <a:chOff x="5582903" y="4180116"/>
                <a:chExt cx="31499" cy="26898"/>
              </a:xfrm>
            </p:grpSpPr>
            <p:sp>
              <p:nvSpPr>
                <p:cNvPr id="3404" name="Google Shape;3404;p5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6" name="Google Shape;3406;p59"/>
            <p:cNvGrpSpPr/>
            <p:nvPr/>
          </p:nvGrpSpPr>
          <p:grpSpPr>
            <a:xfrm>
              <a:off x="3977681" y="3230323"/>
              <a:ext cx="94584" cy="84085"/>
              <a:chOff x="3977681" y="3230323"/>
              <a:chExt cx="94584" cy="84085"/>
            </a:xfrm>
          </p:grpSpPr>
          <p:grpSp>
            <p:nvGrpSpPr>
              <p:cNvPr id="3407" name="Google Shape;3407;p59"/>
              <p:cNvGrpSpPr/>
              <p:nvPr/>
            </p:nvGrpSpPr>
            <p:grpSpPr>
              <a:xfrm>
                <a:off x="4000135" y="3243041"/>
                <a:ext cx="59570" cy="57186"/>
                <a:chOff x="4000135" y="3243041"/>
                <a:chExt cx="59570" cy="57186"/>
              </a:xfrm>
            </p:grpSpPr>
            <p:sp>
              <p:nvSpPr>
                <p:cNvPr id="3408" name="Google Shape;3408;p5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59"/>
              <p:cNvGrpSpPr/>
              <p:nvPr/>
            </p:nvGrpSpPr>
            <p:grpSpPr>
              <a:xfrm>
                <a:off x="3977681" y="3245872"/>
                <a:ext cx="37783" cy="32380"/>
                <a:chOff x="3977681" y="3245872"/>
                <a:chExt cx="37783" cy="32380"/>
              </a:xfrm>
            </p:grpSpPr>
            <p:sp>
              <p:nvSpPr>
                <p:cNvPr id="3412" name="Google Shape;3412;p5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59"/>
              <p:cNvGrpSpPr/>
              <p:nvPr/>
            </p:nvGrpSpPr>
            <p:grpSpPr>
              <a:xfrm>
                <a:off x="4040860" y="3262672"/>
                <a:ext cx="31405" cy="27001"/>
                <a:chOff x="4040860" y="3262672"/>
                <a:chExt cx="31405" cy="27001"/>
              </a:xfrm>
            </p:grpSpPr>
            <p:sp>
              <p:nvSpPr>
                <p:cNvPr id="3415" name="Google Shape;3415;p5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59"/>
              <p:cNvGrpSpPr/>
              <p:nvPr/>
            </p:nvGrpSpPr>
            <p:grpSpPr>
              <a:xfrm>
                <a:off x="4021072" y="3230323"/>
                <a:ext cx="31397" cy="26906"/>
                <a:chOff x="4021072" y="3230323"/>
                <a:chExt cx="31397" cy="26906"/>
              </a:xfrm>
            </p:grpSpPr>
            <p:sp>
              <p:nvSpPr>
                <p:cNvPr id="3418" name="Google Shape;3418;p5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59"/>
              <p:cNvGrpSpPr/>
              <p:nvPr/>
            </p:nvGrpSpPr>
            <p:grpSpPr>
              <a:xfrm>
                <a:off x="4001472" y="3287462"/>
                <a:ext cx="31499" cy="26945"/>
                <a:chOff x="4001472" y="3287462"/>
                <a:chExt cx="31499" cy="26945"/>
              </a:xfrm>
            </p:grpSpPr>
            <p:sp>
              <p:nvSpPr>
                <p:cNvPr id="3421" name="Google Shape;3421;p5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3" name="Google Shape;3423;p59"/>
            <p:cNvGrpSpPr/>
            <p:nvPr/>
          </p:nvGrpSpPr>
          <p:grpSpPr>
            <a:xfrm>
              <a:off x="4084715" y="3258865"/>
              <a:ext cx="184961" cy="137268"/>
              <a:chOff x="4084715" y="3258865"/>
              <a:chExt cx="184961" cy="137268"/>
            </a:xfrm>
          </p:grpSpPr>
          <p:grpSp>
            <p:nvGrpSpPr>
              <p:cNvPr id="3424" name="Google Shape;3424;p59"/>
              <p:cNvGrpSpPr/>
              <p:nvPr/>
            </p:nvGrpSpPr>
            <p:grpSpPr>
              <a:xfrm>
                <a:off x="4107453" y="3271583"/>
                <a:ext cx="153470" cy="110275"/>
                <a:chOff x="4107453" y="3271583"/>
                <a:chExt cx="153470" cy="110275"/>
              </a:xfrm>
            </p:grpSpPr>
            <p:sp>
              <p:nvSpPr>
                <p:cNvPr id="3425" name="Google Shape;3425;p5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59"/>
              <p:cNvGrpSpPr/>
              <p:nvPr/>
            </p:nvGrpSpPr>
            <p:grpSpPr>
              <a:xfrm>
                <a:off x="4136947" y="3258865"/>
                <a:ext cx="31499" cy="27001"/>
                <a:chOff x="4136947" y="3258865"/>
                <a:chExt cx="31499" cy="27001"/>
              </a:xfrm>
            </p:grpSpPr>
            <p:sp>
              <p:nvSpPr>
                <p:cNvPr id="3430" name="Google Shape;3430;p5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59"/>
              <p:cNvGrpSpPr/>
              <p:nvPr/>
            </p:nvGrpSpPr>
            <p:grpSpPr>
              <a:xfrm>
                <a:off x="4084715" y="3266478"/>
                <a:ext cx="31468" cy="26898"/>
                <a:chOff x="4084715" y="3266478"/>
                <a:chExt cx="31468" cy="26898"/>
              </a:xfrm>
            </p:grpSpPr>
            <p:sp>
              <p:nvSpPr>
                <p:cNvPr id="3433" name="Google Shape;3433;p5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59"/>
              <p:cNvGrpSpPr/>
              <p:nvPr/>
            </p:nvGrpSpPr>
            <p:grpSpPr>
              <a:xfrm>
                <a:off x="4159213" y="3279849"/>
                <a:ext cx="31405" cy="26945"/>
                <a:chOff x="4159213" y="3279849"/>
                <a:chExt cx="31405" cy="26945"/>
              </a:xfrm>
            </p:grpSpPr>
            <p:sp>
              <p:nvSpPr>
                <p:cNvPr id="3436" name="Google Shape;3436;p5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59"/>
              <p:cNvGrpSpPr/>
              <p:nvPr/>
            </p:nvGrpSpPr>
            <p:grpSpPr>
              <a:xfrm>
                <a:off x="4201550" y="3266502"/>
                <a:ext cx="31405" cy="26883"/>
                <a:chOff x="4201550" y="3266502"/>
                <a:chExt cx="31405" cy="26883"/>
              </a:xfrm>
            </p:grpSpPr>
            <p:sp>
              <p:nvSpPr>
                <p:cNvPr id="3439" name="Google Shape;3439;p5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59"/>
              <p:cNvGrpSpPr/>
              <p:nvPr/>
            </p:nvGrpSpPr>
            <p:grpSpPr>
              <a:xfrm>
                <a:off x="4201550" y="3338278"/>
                <a:ext cx="31405" cy="26930"/>
                <a:chOff x="4201550" y="3338278"/>
                <a:chExt cx="31405" cy="26930"/>
              </a:xfrm>
            </p:grpSpPr>
            <p:sp>
              <p:nvSpPr>
                <p:cNvPr id="3442" name="Google Shape;3442;p5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59"/>
              <p:cNvGrpSpPr/>
              <p:nvPr/>
            </p:nvGrpSpPr>
            <p:grpSpPr>
              <a:xfrm>
                <a:off x="4238272" y="3369132"/>
                <a:ext cx="31405" cy="27001"/>
                <a:chOff x="4238272" y="3369132"/>
                <a:chExt cx="31405" cy="27001"/>
              </a:xfrm>
            </p:grpSpPr>
            <p:sp>
              <p:nvSpPr>
                <p:cNvPr id="3445" name="Google Shape;3445;p5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7" name="Google Shape;3447;p59"/>
            <p:cNvGrpSpPr/>
            <p:nvPr/>
          </p:nvGrpSpPr>
          <p:grpSpPr>
            <a:xfrm>
              <a:off x="4068639" y="3200169"/>
              <a:ext cx="77643" cy="37272"/>
              <a:chOff x="4068639" y="3200169"/>
              <a:chExt cx="77643" cy="37272"/>
            </a:xfrm>
          </p:grpSpPr>
          <p:sp>
            <p:nvSpPr>
              <p:cNvPr id="3448" name="Google Shape;3448;p5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9" name="Google Shape;3449;p59"/>
              <p:cNvGrpSpPr/>
              <p:nvPr/>
            </p:nvGrpSpPr>
            <p:grpSpPr>
              <a:xfrm>
                <a:off x="4114878" y="3200169"/>
                <a:ext cx="31405" cy="26993"/>
                <a:chOff x="4114878" y="3200169"/>
                <a:chExt cx="31405" cy="26993"/>
              </a:xfrm>
            </p:grpSpPr>
            <p:sp>
              <p:nvSpPr>
                <p:cNvPr id="3450" name="Google Shape;3450;p5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59"/>
              <p:cNvGrpSpPr/>
              <p:nvPr/>
            </p:nvGrpSpPr>
            <p:grpSpPr>
              <a:xfrm>
                <a:off x="4068639" y="3210535"/>
                <a:ext cx="31499" cy="26906"/>
                <a:chOff x="4068639" y="3210535"/>
                <a:chExt cx="31499" cy="26906"/>
              </a:xfrm>
            </p:grpSpPr>
            <p:sp>
              <p:nvSpPr>
                <p:cNvPr id="3453" name="Google Shape;3453;p5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5" name="Google Shape;3455;p59"/>
            <p:cNvGrpSpPr/>
            <p:nvPr/>
          </p:nvGrpSpPr>
          <p:grpSpPr>
            <a:xfrm>
              <a:off x="3869702" y="3066935"/>
              <a:ext cx="382664" cy="190294"/>
              <a:chOff x="3869702" y="3066935"/>
              <a:chExt cx="382664" cy="190294"/>
            </a:xfrm>
          </p:grpSpPr>
          <p:grpSp>
            <p:nvGrpSpPr>
              <p:cNvPr id="3456" name="Google Shape;3456;p59"/>
              <p:cNvGrpSpPr/>
              <p:nvPr/>
            </p:nvGrpSpPr>
            <p:grpSpPr>
              <a:xfrm>
                <a:off x="3888633" y="3082351"/>
                <a:ext cx="351172" cy="160698"/>
                <a:chOff x="3888633" y="3082351"/>
                <a:chExt cx="351172" cy="160698"/>
              </a:xfrm>
            </p:grpSpPr>
            <p:sp>
              <p:nvSpPr>
                <p:cNvPr id="3457" name="Google Shape;3457;p5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3" name="Google Shape;3463;p59"/>
              <p:cNvGrpSpPr/>
              <p:nvPr/>
            </p:nvGrpSpPr>
            <p:grpSpPr>
              <a:xfrm>
                <a:off x="4143703" y="3066935"/>
                <a:ext cx="37783" cy="32357"/>
                <a:chOff x="4143703" y="3066935"/>
                <a:chExt cx="37783" cy="32357"/>
              </a:xfrm>
            </p:grpSpPr>
            <p:sp>
              <p:nvSpPr>
                <p:cNvPr id="3464" name="Google Shape;3464;p5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6" name="Google Shape;3466;p59"/>
              <p:cNvGrpSpPr/>
              <p:nvPr/>
            </p:nvGrpSpPr>
            <p:grpSpPr>
              <a:xfrm>
                <a:off x="4044565" y="3103563"/>
                <a:ext cx="37783" cy="32451"/>
                <a:chOff x="4044565" y="3103563"/>
                <a:chExt cx="37783" cy="32451"/>
              </a:xfrm>
            </p:grpSpPr>
            <p:sp>
              <p:nvSpPr>
                <p:cNvPr id="3467" name="Google Shape;3467;p5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59"/>
              <p:cNvGrpSpPr/>
              <p:nvPr/>
            </p:nvGrpSpPr>
            <p:grpSpPr>
              <a:xfrm>
                <a:off x="4017454" y="3188237"/>
                <a:ext cx="37776" cy="32357"/>
                <a:chOff x="4017454" y="3188237"/>
                <a:chExt cx="37776" cy="32357"/>
              </a:xfrm>
            </p:grpSpPr>
            <p:sp>
              <p:nvSpPr>
                <p:cNvPr id="3470" name="Google Shape;3470;p5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2" name="Google Shape;3472;p59"/>
              <p:cNvGrpSpPr/>
              <p:nvPr/>
            </p:nvGrpSpPr>
            <p:grpSpPr>
              <a:xfrm>
                <a:off x="3921548" y="3157509"/>
                <a:ext cx="37783" cy="32357"/>
                <a:chOff x="3921548" y="3157509"/>
                <a:chExt cx="37783" cy="32357"/>
              </a:xfrm>
            </p:grpSpPr>
            <p:sp>
              <p:nvSpPr>
                <p:cNvPr id="3473" name="Google Shape;3473;p5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59"/>
              <p:cNvGrpSpPr/>
              <p:nvPr/>
            </p:nvGrpSpPr>
            <p:grpSpPr>
              <a:xfrm>
                <a:off x="3939056" y="3211620"/>
                <a:ext cx="37783" cy="32380"/>
                <a:chOff x="3939056" y="3211620"/>
                <a:chExt cx="37783" cy="32380"/>
              </a:xfrm>
            </p:grpSpPr>
            <p:sp>
              <p:nvSpPr>
                <p:cNvPr id="3476" name="Google Shape;3476;p5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8" name="Google Shape;3478;p59"/>
              <p:cNvGrpSpPr/>
              <p:nvPr/>
            </p:nvGrpSpPr>
            <p:grpSpPr>
              <a:xfrm>
                <a:off x="4176240" y="3136965"/>
                <a:ext cx="31405" cy="26930"/>
                <a:chOff x="4176240" y="3136965"/>
                <a:chExt cx="31405" cy="26930"/>
              </a:xfrm>
            </p:grpSpPr>
            <p:sp>
              <p:nvSpPr>
                <p:cNvPr id="3479" name="Google Shape;3479;p5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59"/>
              <p:cNvGrpSpPr/>
              <p:nvPr/>
            </p:nvGrpSpPr>
            <p:grpSpPr>
              <a:xfrm>
                <a:off x="4133148" y="3152593"/>
                <a:ext cx="31499" cy="27001"/>
                <a:chOff x="4133148" y="3152593"/>
                <a:chExt cx="31499" cy="27001"/>
              </a:xfrm>
            </p:grpSpPr>
            <p:sp>
              <p:nvSpPr>
                <p:cNvPr id="3482" name="Google Shape;3482;p5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59"/>
              <p:cNvGrpSpPr/>
              <p:nvPr/>
            </p:nvGrpSpPr>
            <p:grpSpPr>
              <a:xfrm>
                <a:off x="4220866" y="3073534"/>
                <a:ext cx="31499" cy="26898"/>
                <a:chOff x="4220866" y="3073534"/>
                <a:chExt cx="31499" cy="26898"/>
              </a:xfrm>
            </p:grpSpPr>
            <p:sp>
              <p:nvSpPr>
                <p:cNvPr id="3485" name="Google Shape;3485;p5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59"/>
              <p:cNvGrpSpPr/>
              <p:nvPr/>
            </p:nvGrpSpPr>
            <p:grpSpPr>
              <a:xfrm>
                <a:off x="3869702" y="3230323"/>
                <a:ext cx="31499" cy="26906"/>
                <a:chOff x="3869702" y="3230323"/>
                <a:chExt cx="31499" cy="26906"/>
              </a:xfrm>
            </p:grpSpPr>
            <p:sp>
              <p:nvSpPr>
                <p:cNvPr id="3488" name="Google Shape;3488;p5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0" name="Google Shape;3490;p59"/>
            <p:cNvGrpSpPr/>
            <p:nvPr/>
          </p:nvGrpSpPr>
          <p:grpSpPr>
            <a:xfrm>
              <a:off x="4271383" y="3065882"/>
              <a:ext cx="304556" cy="341663"/>
              <a:chOff x="4271383" y="3065882"/>
              <a:chExt cx="304556" cy="341663"/>
            </a:xfrm>
          </p:grpSpPr>
          <p:grpSp>
            <p:nvGrpSpPr>
              <p:cNvPr id="3491" name="Google Shape;3491;p59"/>
              <p:cNvGrpSpPr/>
              <p:nvPr/>
            </p:nvGrpSpPr>
            <p:grpSpPr>
              <a:xfrm>
                <a:off x="4293838" y="3078639"/>
                <a:ext cx="269353" cy="311973"/>
                <a:chOff x="4293838" y="3078639"/>
                <a:chExt cx="269353" cy="311973"/>
              </a:xfrm>
            </p:grpSpPr>
            <p:sp>
              <p:nvSpPr>
                <p:cNvPr id="3492" name="Google Shape;3492;p5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59"/>
              <p:cNvGrpSpPr/>
              <p:nvPr/>
            </p:nvGrpSpPr>
            <p:grpSpPr>
              <a:xfrm>
                <a:off x="4538164" y="3342061"/>
                <a:ext cx="37776" cy="32380"/>
                <a:chOff x="4538164" y="3342061"/>
                <a:chExt cx="37776" cy="32380"/>
              </a:xfrm>
            </p:grpSpPr>
            <p:sp>
              <p:nvSpPr>
                <p:cNvPr id="3510" name="Google Shape;3510;p5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59"/>
              <p:cNvGrpSpPr/>
              <p:nvPr/>
            </p:nvGrpSpPr>
            <p:grpSpPr>
              <a:xfrm>
                <a:off x="4271383" y="3194742"/>
                <a:ext cx="37783" cy="32420"/>
                <a:chOff x="4271383" y="3194742"/>
                <a:chExt cx="37783" cy="32420"/>
              </a:xfrm>
            </p:grpSpPr>
            <p:sp>
              <p:nvSpPr>
                <p:cNvPr id="3513" name="Google Shape;3513;p5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59"/>
              <p:cNvGrpSpPr/>
              <p:nvPr/>
            </p:nvGrpSpPr>
            <p:grpSpPr>
              <a:xfrm>
                <a:off x="4284416" y="3084058"/>
                <a:ext cx="37783" cy="32357"/>
                <a:chOff x="4284416" y="3084058"/>
                <a:chExt cx="37783" cy="32357"/>
              </a:xfrm>
            </p:grpSpPr>
            <p:sp>
              <p:nvSpPr>
                <p:cNvPr id="3516" name="Google Shape;3516;p5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59"/>
              <p:cNvGrpSpPr/>
              <p:nvPr/>
            </p:nvGrpSpPr>
            <p:grpSpPr>
              <a:xfrm>
                <a:off x="4478697" y="3297561"/>
                <a:ext cx="37776" cy="32451"/>
                <a:chOff x="4478697" y="3297561"/>
                <a:chExt cx="37776" cy="32451"/>
              </a:xfrm>
            </p:grpSpPr>
            <p:sp>
              <p:nvSpPr>
                <p:cNvPr id="3519" name="Google Shape;3519;p5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59"/>
              <p:cNvGrpSpPr/>
              <p:nvPr/>
            </p:nvGrpSpPr>
            <p:grpSpPr>
              <a:xfrm>
                <a:off x="4411813" y="3331711"/>
                <a:ext cx="37776" cy="32451"/>
                <a:chOff x="4411813" y="3331711"/>
                <a:chExt cx="37776" cy="32451"/>
              </a:xfrm>
            </p:grpSpPr>
            <p:sp>
              <p:nvSpPr>
                <p:cNvPr id="3522" name="Google Shape;3522;p5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59"/>
              <p:cNvGrpSpPr/>
              <p:nvPr/>
            </p:nvGrpSpPr>
            <p:grpSpPr>
              <a:xfrm>
                <a:off x="4337984" y="3375188"/>
                <a:ext cx="37776" cy="32357"/>
                <a:chOff x="4337984" y="3375188"/>
                <a:chExt cx="37776" cy="32357"/>
              </a:xfrm>
            </p:grpSpPr>
            <p:sp>
              <p:nvSpPr>
                <p:cNvPr id="3525" name="Google Shape;3525;p5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59"/>
              <p:cNvGrpSpPr/>
              <p:nvPr/>
            </p:nvGrpSpPr>
            <p:grpSpPr>
              <a:xfrm>
                <a:off x="4494867" y="3090530"/>
                <a:ext cx="37878" cy="32451"/>
                <a:chOff x="4494867" y="3090530"/>
                <a:chExt cx="37878" cy="32451"/>
              </a:xfrm>
            </p:grpSpPr>
            <p:sp>
              <p:nvSpPr>
                <p:cNvPr id="3528" name="Google Shape;3528;p5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59"/>
              <p:cNvGrpSpPr/>
              <p:nvPr/>
            </p:nvGrpSpPr>
            <p:grpSpPr>
              <a:xfrm>
                <a:off x="4525124" y="3207774"/>
                <a:ext cx="37783" cy="32420"/>
                <a:chOff x="4525124" y="3207774"/>
                <a:chExt cx="37783" cy="32420"/>
              </a:xfrm>
            </p:grpSpPr>
            <p:sp>
              <p:nvSpPr>
                <p:cNvPr id="3531" name="Google Shape;3531;p5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59"/>
              <p:cNvGrpSpPr/>
              <p:nvPr/>
            </p:nvGrpSpPr>
            <p:grpSpPr>
              <a:xfrm>
                <a:off x="4440544" y="3176479"/>
                <a:ext cx="31499" cy="26898"/>
                <a:chOff x="4440544" y="3176479"/>
                <a:chExt cx="31499" cy="26898"/>
              </a:xfrm>
            </p:grpSpPr>
            <p:sp>
              <p:nvSpPr>
                <p:cNvPr id="3534" name="Google Shape;3534;p5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59"/>
              <p:cNvGrpSpPr/>
              <p:nvPr/>
            </p:nvGrpSpPr>
            <p:grpSpPr>
              <a:xfrm>
                <a:off x="4350545" y="3156400"/>
                <a:ext cx="31405" cy="27001"/>
                <a:chOff x="4350545" y="3156400"/>
                <a:chExt cx="31405" cy="27001"/>
              </a:xfrm>
            </p:grpSpPr>
            <p:sp>
              <p:nvSpPr>
                <p:cNvPr id="3537" name="Google Shape;3537;p5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59"/>
              <p:cNvGrpSpPr/>
              <p:nvPr/>
            </p:nvGrpSpPr>
            <p:grpSpPr>
              <a:xfrm>
                <a:off x="4376703" y="3255058"/>
                <a:ext cx="31405" cy="27001"/>
                <a:chOff x="4376703" y="3255058"/>
                <a:chExt cx="31405" cy="27001"/>
              </a:xfrm>
            </p:grpSpPr>
            <p:sp>
              <p:nvSpPr>
                <p:cNvPr id="3540" name="Google Shape;3540;p5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59"/>
              <p:cNvGrpSpPr/>
              <p:nvPr/>
            </p:nvGrpSpPr>
            <p:grpSpPr>
              <a:xfrm>
                <a:off x="4331322" y="3283656"/>
                <a:ext cx="31405" cy="26945"/>
                <a:chOff x="4331322" y="3283656"/>
                <a:chExt cx="31405" cy="26945"/>
              </a:xfrm>
            </p:grpSpPr>
            <p:sp>
              <p:nvSpPr>
                <p:cNvPr id="3543" name="Google Shape;3543;p5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59"/>
              <p:cNvGrpSpPr/>
              <p:nvPr/>
            </p:nvGrpSpPr>
            <p:grpSpPr>
              <a:xfrm>
                <a:off x="4380510" y="3065882"/>
                <a:ext cx="31405" cy="26938"/>
                <a:chOff x="4380510" y="3065882"/>
                <a:chExt cx="31405" cy="26938"/>
              </a:xfrm>
            </p:grpSpPr>
            <p:sp>
              <p:nvSpPr>
                <p:cNvPr id="3546" name="Google Shape;3546;p5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8" name="Google Shape;3548;p59"/>
            <p:cNvGrpSpPr/>
            <p:nvPr/>
          </p:nvGrpSpPr>
          <p:grpSpPr>
            <a:xfrm>
              <a:off x="4558998" y="3188237"/>
              <a:ext cx="1280131" cy="1052746"/>
              <a:chOff x="4558998" y="3188237"/>
              <a:chExt cx="1280131" cy="1052746"/>
            </a:xfrm>
          </p:grpSpPr>
          <p:sp>
            <p:nvSpPr>
              <p:cNvPr id="3549" name="Google Shape;3549;p5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0" name="Google Shape;3550;p59"/>
              <p:cNvGrpSpPr/>
              <p:nvPr/>
            </p:nvGrpSpPr>
            <p:grpSpPr>
              <a:xfrm>
                <a:off x="4579164" y="3203653"/>
                <a:ext cx="1244833" cy="1020397"/>
                <a:chOff x="4579164" y="3203653"/>
                <a:chExt cx="1244833" cy="1020397"/>
              </a:xfrm>
            </p:grpSpPr>
            <p:sp>
              <p:nvSpPr>
                <p:cNvPr id="3551" name="Google Shape;3551;p5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3" name="Google Shape;3553;p59"/>
                <p:cNvGrpSpPr/>
                <p:nvPr/>
              </p:nvGrpSpPr>
              <p:grpSpPr>
                <a:xfrm>
                  <a:off x="4579164" y="3203653"/>
                  <a:ext cx="1244833" cy="1020397"/>
                  <a:chOff x="4579164" y="3203653"/>
                  <a:chExt cx="1244833" cy="1020397"/>
                </a:xfrm>
              </p:grpSpPr>
              <p:sp>
                <p:nvSpPr>
                  <p:cNvPr id="3554" name="Google Shape;3554;p5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6" name="Google Shape;3556;p59"/>
                  <p:cNvGrpSpPr/>
                  <p:nvPr/>
                </p:nvGrpSpPr>
                <p:grpSpPr>
                  <a:xfrm>
                    <a:off x="4579164" y="3203653"/>
                    <a:ext cx="1244833" cy="1020397"/>
                    <a:chOff x="4579164" y="3203653"/>
                    <a:chExt cx="1244833" cy="1020397"/>
                  </a:xfrm>
                </p:grpSpPr>
                <p:sp>
                  <p:nvSpPr>
                    <p:cNvPr id="3557" name="Google Shape;3557;p5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5" name="Google Shape;3565;p59"/>
                    <p:cNvGrpSpPr/>
                    <p:nvPr/>
                  </p:nvGrpSpPr>
                  <p:grpSpPr>
                    <a:xfrm>
                      <a:off x="4579164" y="3203653"/>
                      <a:ext cx="1244833" cy="1020397"/>
                      <a:chOff x="4579164" y="3203653"/>
                      <a:chExt cx="1244833" cy="1020397"/>
                    </a:xfrm>
                  </p:grpSpPr>
                  <p:sp>
                    <p:nvSpPr>
                      <p:cNvPr id="3566" name="Google Shape;3566;p5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0" name="Google Shape;3580;p59"/>
                      <p:cNvGrpSpPr/>
                      <p:nvPr/>
                    </p:nvGrpSpPr>
                    <p:grpSpPr>
                      <a:xfrm>
                        <a:off x="4579164" y="3203653"/>
                        <a:ext cx="1244833" cy="1020397"/>
                        <a:chOff x="4579164" y="3203653"/>
                        <a:chExt cx="1244833" cy="1020397"/>
                      </a:xfrm>
                    </p:grpSpPr>
                    <p:sp>
                      <p:nvSpPr>
                        <p:cNvPr id="3581" name="Google Shape;3581;p5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5" name="Google Shape;3605;p59"/>
                        <p:cNvGrpSpPr/>
                        <p:nvPr/>
                      </p:nvGrpSpPr>
                      <p:grpSpPr>
                        <a:xfrm>
                          <a:off x="4579164" y="3203653"/>
                          <a:ext cx="1244833" cy="1020397"/>
                          <a:chOff x="4579164" y="3203653"/>
                          <a:chExt cx="1244833" cy="1020397"/>
                        </a:xfrm>
                      </p:grpSpPr>
                      <p:sp>
                        <p:nvSpPr>
                          <p:cNvPr id="3606" name="Google Shape;3606;p5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7" name="Google Shape;3607;p59"/>
                          <p:cNvGrpSpPr/>
                          <p:nvPr/>
                        </p:nvGrpSpPr>
                        <p:grpSpPr>
                          <a:xfrm>
                            <a:off x="4579164" y="3203653"/>
                            <a:ext cx="1244833" cy="1020397"/>
                            <a:chOff x="4579164" y="3203653"/>
                            <a:chExt cx="1244833" cy="1020397"/>
                          </a:xfrm>
                        </p:grpSpPr>
                        <p:sp>
                          <p:nvSpPr>
                            <p:cNvPr id="3608" name="Google Shape;3608;p5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5" name="Google Shape;3615;p59"/>
                            <p:cNvGrpSpPr/>
                            <p:nvPr/>
                          </p:nvGrpSpPr>
                          <p:grpSpPr>
                            <a:xfrm>
                              <a:off x="4579164" y="3203653"/>
                              <a:ext cx="1244833" cy="1020397"/>
                              <a:chOff x="4579164" y="3203653"/>
                              <a:chExt cx="1244833" cy="1020397"/>
                            </a:xfrm>
                          </p:grpSpPr>
                          <p:sp>
                            <p:nvSpPr>
                              <p:cNvPr id="3616" name="Google Shape;3616;p5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9" name="Google Shape;3629;p59"/>
                              <p:cNvGrpSpPr/>
                              <p:nvPr/>
                            </p:nvGrpSpPr>
                            <p:grpSpPr>
                              <a:xfrm>
                                <a:off x="4579164" y="3203653"/>
                                <a:ext cx="1244833" cy="1020397"/>
                                <a:chOff x="4579164" y="3203653"/>
                                <a:chExt cx="1244833" cy="1020397"/>
                              </a:xfrm>
                            </p:grpSpPr>
                            <p:sp>
                              <p:nvSpPr>
                                <p:cNvPr id="3630" name="Google Shape;3630;p5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7" name="Google Shape;3637;p59"/>
                                <p:cNvGrpSpPr/>
                                <p:nvPr/>
                              </p:nvGrpSpPr>
                              <p:grpSpPr>
                                <a:xfrm>
                                  <a:off x="4579164" y="3203653"/>
                                  <a:ext cx="1244833" cy="1020397"/>
                                  <a:chOff x="4579164" y="3203653"/>
                                  <a:chExt cx="1244833" cy="1020397"/>
                                </a:xfrm>
                              </p:grpSpPr>
                              <p:sp>
                                <p:nvSpPr>
                                  <p:cNvPr id="3638" name="Google Shape;3638;p5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3" name="Google Shape;3643;p59"/>
                                  <p:cNvGrpSpPr/>
                                  <p:nvPr/>
                                </p:nvGrpSpPr>
                                <p:grpSpPr>
                                  <a:xfrm>
                                    <a:off x="4579164" y="3203653"/>
                                    <a:ext cx="1244833" cy="1020397"/>
                                    <a:chOff x="4579164" y="3203653"/>
                                    <a:chExt cx="1244833" cy="1020397"/>
                                  </a:xfrm>
                                </p:grpSpPr>
                                <p:sp>
                                  <p:nvSpPr>
                                    <p:cNvPr id="3644" name="Google Shape;3644;p5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648" name="Google Shape;3648;p5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51" name="Google Shape;3651;p5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652" name="Google Shape;3652;p59"/>
              <p:cNvGrpSpPr/>
              <p:nvPr/>
            </p:nvGrpSpPr>
            <p:grpSpPr>
              <a:xfrm>
                <a:off x="4595437" y="3598775"/>
                <a:ext cx="37776" cy="32451"/>
                <a:chOff x="4595437" y="3598775"/>
                <a:chExt cx="37776" cy="32451"/>
              </a:xfrm>
            </p:grpSpPr>
            <p:sp>
              <p:nvSpPr>
                <p:cNvPr id="3653" name="Google Shape;3653;p5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59"/>
              <p:cNvGrpSpPr/>
              <p:nvPr/>
            </p:nvGrpSpPr>
            <p:grpSpPr>
              <a:xfrm>
                <a:off x="4641864" y="3524443"/>
                <a:ext cx="37776" cy="32380"/>
                <a:chOff x="4641864" y="3524443"/>
                <a:chExt cx="37776" cy="32380"/>
              </a:xfrm>
            </p:grpSpPr>
            <p:sp>
              <p:nvSpPr>
                <p:cNvPr id="3656" name="Google Shape;3656;p5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59"/>
              <p:cNvGrpSpPr/>
              <p:nvPr/>
            </p:nvGrpSpPr>
            <p:grpSpPr>
              <a:xfrm>
                <a:off x="4648431" y="3893901"/>
                <a:ext cx="37776" cy="32357"/>
                <a:chOff x="4648431" y="3893901"/>
                <a:chExt cx="37776" cy="32357"/>
              </a:xfrm>
            </p:grpSpPr>
            <p:sp>
              <p:nvSpPr>
                <p:cNvPr id="3659" name="Google Shape;3659;p5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59"/>
              <p:cNvGrpSpPr/>
              <p:nvPr/>
            </p:nvGrpSpPr>
            <p:grpSpPr>
              <a:xfrm>
                <a:off x="4567752" y="3722908"/>
                <a:ext cx="37870" cy="32380"/>
                <a:chOff x="4567752" y="3722908"/>
                <a:chExt cx="37870" cy="32380"/>
              </a:xfrm>
            </p:grpSpPr>
            <p:sp>
              <p:nvSpPr>
                <p:cNvPr id="3662" name="Google Shape;3662;p5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59"/>
              <p:cNvGrpSpPr/>
              <p:nvPr/>
            </p:nvGrpSpPr>
            <p:grpSpPr>
              <a:xfrm>
                <a:off x="4617506" y="3652052"/>
                <a:ext cx="37783" cy="32357"/>
                <a:chOff x="4617506" y="3652052"/>
                <a:chExt cx="37783" cy="32357"/>
              </a:xfrm>
            </p:grpSpPr>
            <p:sp>
              <p:nvSpPr>
                <p:cNvPr id="3665" name="Google Shape;3665;p5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59"/>
              <p:cNvGrpSpPr/>
              <p:nvPr/>
            </p:nvGrpSpPr>
            <p:grpSpPr>
              <a:xfrm>
                <a:off x="4739005" y="3554149"/>
                <a:ext cx="37870" cy="32357"/>
                <a:chOff x="4739005" y="3554149"/>
                <a:chExt cx="37870" cy="32357"/>
              </a:xfrm>
            </p:grpSpPr>
            <p:sp>
              <p:nvSpPr>
                <p:cNvPr id="3668" name="Google Shape;3668;p5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59"/>
              <p:cNvGrpSpPr/>
              <p:nvPr/>
            </p:nvGrpSpPr>
            <p:grpSpPr>
              <a:xfrm>
                <a:off x="4806557" y="3630258"/>
                <a:ext cx="37776" cy="32364"/>
                <a:chOff x="4806557" y="3630258"/>
                <a:chExt cx="37776" cy="32364"/>
              </a:xfrm>
            </p:grpSpPr>
            <p:sp>
              <p:nvSpPr>
                <p:cNvPr id="3671" name="Google Shape;3671;p5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59"/>
              <p:cNvGrpSpPr/>
              <p:nvPr/>
            </p:nvGrpSpPr>
            <p:grpSpPr>
              <a:xfrm>
                <a:off x="4737007" y="4004357"/>
                <a:ext cx="37870" cy="32357"/>
                <a:chOff x="4737007" y="4004357"/>
                <a:chExt cx="37870" cy="32357"/>
              </a:xfrm>
            </p:grpSpPr>
            <p:sp>
              <p:nvSpPr>
                <p:cNvPr id="3674" name="Google Shape;3674;p5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59"/>
              <p:cNvGrpSpPr/>
              <p:nvPr/>
            </p:nvGrpSpPr>
            <p:grpSpPr>
              <a:xfrm>
                <a:off x="4773634" y="4208627"/>
                <a:ext cx="37776" cy="32357"/>
                <a:chOff x="4773634" y="4208627"/>
                <a:chExt cx="37776" cy="32357"/>
              </a:xfrm>
            </p:grpSpPr>
            <p:sp>
              <p:nvSpPr>
                <p:cNvPr id="3677" name="Google Shape;3677;p5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59"/>
              <p:cNvGrpSpPr/>
              <p:nvPr/>
            </p:nvGrpSpPr>
            <p:grpSpPr>
              <a:xfrm>
                <a:off x="4888282" y="4074764"/>
                <a:ext cx="37776" cy="32451"/>
                <a:chOff x="4888282" y="4074764"/>
                <a:chExt cx="37776" cy="32451"/>
              </a:xfrm>
            </p:grpSpPr>
            <p:sp>
              <p:nvSpPr>
                <p:cNvPr id="3680" name="Google Shape;3680;p5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59"/>
              <p:cNvGrpSpPr/>
              <p:nvPr/>
            </p:nvGrpSpPr>
            <p:grpSpPr>
              <a:xfrm>
                <a:off x="4901315" y="3804271"/>
                <a:ext cx="37776" cy="32364"/>
                <a:chOff x="4901315" y="3804271"/>
                <a:chExt cx="37776" cy="32364"/>
              </a:xfrm>
            </p:grpSpPr>
            <p:sp>
              <p:nvSpPr>
                <p:cNvPr id="3683" name="Google Shape;3683;p5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59"/>
              <p:cNvGrpSpPr/>
              <p:nvPr/>
            </p:nvGrpSpPr>
            <p:grpSpPr>
              <a:xfrm>
                <a:off x="4866394" y="3715035"/>
                <a:ext cx="37846" cy="32357"/>
                <a:chOff x="4866394" y="3715035"/>
                <a:chExt cx="37846" cy="32357"/>
              </a:xfrm>
            </p:grpSpPr>
            <p:sp>
              <p:nvSpPr>
                <p:cNvPr id="3686" name="Google Shape;3686;p5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59"/>
              <p:cNvGrpSpPr/>
              <p:nvPr/>
            </p:nvGrpSpPr>
            <p:grpSpPr>
              <a:xfrm>
                <a:off x="4979233" y="3839798"/>
                <a:ext cx="37878" cy="32420"/>
                <a:chOff x="4979233" y="3839798"/>
                <a:chExt cx="37878" cy="32420"/>
              </a:xfrm>
            </p:grpSpPr>
            <p:sp>
              <p:nvSpPr>
                <p:cNvPr id="3689" name="Google Shape;3689;p5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59"/>
              <p:cNvGrpSpPr/>
              <p:nvPr/>
            </p:nvGrpSpPr>
            <p:grpSpPr>
              <a:xfrm>
                <a:off x="4790662" y="3679147"/>
                <a:ext cx="37783" cy="32380"/>
                <a:chOff x="4790662" y="3679147"/>
                <a:chExt cx="37783" cy="32380"/>
              </a:xfrm>
            </p:grpSpPr>
            <p:sp>
              <p:nvSpPr>
                <p:cNvPr id="3692" name="Google Shape;3692;p5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59"/>
              <p:cNvGrpSpPr/>
              <p:nvPr/>
            </p:nvGrpSpPr>
            <p:grpSpPr>
              <a:xfrm>
                <a:off x="4857263" y="3557861"/>
                <a:ext cx="37776" cy="32357"/>
                <a:chOff x="4857263" y="3557861"/>
                <a:chExt cx="37776" cy="32357"/>
              </a:xfrm>
            </p:grpSpPr>
            <p:sp>
              <p:nvSpPr>
                <p:cNvPr id="3695" name="Google Shape;3695;p5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59"/>
              <p:cNvGrpSpPr/>
              <p:nvPr/>
            </p:nvGrpSpPr>
            <p:grpSpPr>
              <a:xfrm>
                <a:off x="4883902" y="3648033"/>
                <a:ext cx="37783" cy="32380"/>
                <a:chOff x="4883902" y="3648033"/>
                <a:chExt cx="37783" cy="32380"/>
              </a:xfrm>
            </p:grpSpPr>
            <p:sp>
              <p:nvSpPr>
                <p:cNvPr id="3698" name="Google Shape;3698;p5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59"/>
              <p:cNvGrpSpPr/>
              <p:nvPr/>
            </p:nvGrpSpPr>
            <p:grpSpPr>
              <a:xfrm>
                <a:off x="4907780" y="3347220"/>
                <a:ext cx="37878" cy="32357"/>
                <a:chOff x="4907780" y="3347220"/>
                <a:chExt cx="37878" cy="32357"/>
              </a:xfrm>
            </p:grpSpPr>
            <p:sp>
              <p:nvSpPr>
                <p:cNvPr id="3701" name="Google Shape;3701;p5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59"/>
              <p:cNvGrpSpPr/>
              <p:nvPr/>
            </p:nvGrpSpPr>
            <p:grpSpPr>
              <a:xfrm>
                <a:off x="5065048" y="3738150"/>
                <a:ext cx="37783" cy="32364"/>
                <a:chOff x="5065048" y="3738150"/>
                <a:chExt cx="37783" cy="32364"/>
              </a:xfrm>
            </p:grpSpPr>
            <p:sp>
              <p:nvSpPr>
                <p:cNvPr id="3704" name="Google Shape;3704;p5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59"/>
              <p:cNvGrpSpPr/>
              <p:nvPr/>
            </p:nvGrpSpPr>
            <p:grpSpPr>
              <a:xfrm>
                <a:off x="5071616" y="3284615"/>
                <a:ext cx="37783" cy="32357"/>
                <a:chOff x="5071616" y="3284615"/>
                <a:chExt cx="37783" cy="32357"/>
              </a:xfrm>
            </p:grpSpPr>
            <p:sp>
              <p:nvSpPr>
                <p:cNvPr id="3707" name="Google Shape;3707;p5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59"/>
              <p:cNvGrpSpPr/>
              <p:nvPr/>
            </p:nvGrpSpPr>
            <p:grpSpPr>
              <a:xfrm>
                <a:off x="5389291" y="3759921"/>
                <a:ext cx="37783" cy="32380"/>
                <a:chOff x="5389291" y="3759921"/>
                <a:chExt cx="37783" cy="32380"/>
              </a:xfrm>
            </p:grpSpPr>
            <p:sp>
              <p:nvSpPr>
                <p:cNvPr id="3710" name="Google Shape;3710;p5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59"/>
              <p:cNvGrpSpPr/>
              <p:nvPr/>
            </p:nvGrpSpPr>
            <p:grpSpPr>
              <a:xfrm>
                <a:off x="5431534" y="3632932"/>
                <a:ext cx="37878" cy="32451"/>
                <a:chOff x="5431534" y="3632932"/>
                <a:chExt cx="37878" cy="32451"/>
              </a:xfrm>
            </p:grpSpPr>
            <p:sp>
              <p:nvSpPr>
                <p:cNvPr id="3713" name="Google Shape;3713;p5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59"/>
              <p:cNvGrpSpPr/>
              <p:nvPr/>
            </p:nvGrpSpPr>
            <p:grpSpPr>
              <a:xfrm>
                <a:off x="5540755" y="3544829"/>
                <a:ext cx="37783" cy="32357"/>
                <a:chOff x="5540755" y="3544829"/>
                <a:chExt cx="37783" cy="32357"/>
              </a:xfrm>
            </p:grpSpPr>
            <p:sp>
              <p:nvSpPr>
                <p:cNvPr id="3716" name="Google Shape;3716;p5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9"/>
              <p:cNvGrpSpPr/>
              <p:nvPr/>
            </p:nvGrpSpPr>
            <p:grpSpPr>
              <a:xfrm>
                <a:off x="5579293" y="3412107"/>
                <a:ext cx="37776" cy="32357"/>
                <a:chOff x="5579293" y="3412107"/>
                <a:chExt cx="37776" cy="32357"/>
              </a:xfrm>
            </p:grpSpPr>
            <p:sp>
              <p:nvSpPr>
                <p:cNvPr id="3719" name="Google Shape;3719;p5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59"/>
              <p:cNvGrpSpPr/>
              <p:nvPr/>
            </p:nvGrpSpPr>
            <p:grpSpPr>
              <a:xfrm>
                <a:off x="5801346" y="3284615"/>
                <a:ext cx="37783" cy="32357"/>
                <a:chOff x="5801346" y="3284615"/>
                <a:chExt cx="37783" cy="32357"/>
              </a:xfrm>
            </p:grpSpPr>
            <p:sp>
              <p:nvSpPr>
                <p:cNvPr id="3722" name="Google Shape;3722;p5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59"/>
              <p:cNvGrpSpPr/>
              <p:nvPr/>
            </p:nvGrpSpPr>
            <p:grpSpPr>
              <a:xfrm>
                <a:off x="5763578" y="3399067"/>
                <a:ext cx="37776" cy="32364"/>
                <a:chOff x="5763578" y="3399067"/>
                <a:chExt cx="37776" cy="32364"/>
              </a:xfrm>
            </p:grpSpPr>
            <p:sp>
              <p:nvSpPr>
                <p:cNvPr id="3725" name="Google Shape;3725;p5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59"/>
              <p:cNvGrpSpPr/>
              <p:nvPr/>
            </p:nvGrpSpPr>
            <p:grpSpPr>
              <a:xfrm>
                <a:off x="5395858" y="3230952"/>
                <a:ext cx="37776" cy="32364"/>
                <a:chOff x="5395858" y="3230952"/>
                <a:chExt cx="37776" cy="32364"/>
              </a:xfrm>
            </p:grpSpPr>
            <p:sp>
              <p:nvSpPr>
                <p:cNvPr id="3728" name="Google Shape;3728;p5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59"/>
              <p:cNvGrpSpPr/>
              <p:nvPr/>
            </p:nvGrpSpPr>
            <p:grpSpPr>
              <a:xfrm>
                <a:off x="5264088" y="3188237"/>
                <a:ext cx="37776" cy="32357"/>
                <a:chOff x="5264088" y="3188237"/>
                <a:chExt cx="37776" cy="32357"/>
              </a:xfrm>
            </p:grpSpPr>
            <p:sp>
              <p:nvSpPr>
                <p:cNvPr id="3731" name="Google Shape;3731;p5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59"/>
              <p:cNvGrpSpPr/>
              <p:nvPr/>
            </p:nvGrpSpPr>
            <p:grpSpPr>
              <a:xfrm>
                <a:off x="5585758" y="3237425"/>
                <a:ext cx="37878" cy="32357"/>
                <a:chOff x="5585758" y="3237425"/>
                <a:chExt cx="37878" cy="32357"/>
              </a:xfrm>
            </p:grpSpPr>
            <p:sp>
              <p:nvSpPr>
                <p:cNvPr id="3734" name="Google Shape;3734;p5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59"/>
              <p:cNvGrpSpPr/>
              <p:nvPr/>
            </p:nvGrpSpPr>
            <p:grpSpPr>
              <a:xfrm>
                <a:off x="4874196" y="3291088"/>
                <a:ext cx="37878" cy="32451"/>
                <a:chOff x="4874196" y="3291088"/>
                <a:chExt cx="37878" cy="32451"/>
              </a:xfrm>
            </p:grpSpPr>
            <p:sp>
              <p:nvSpPr>
                <p:cNvPr id="3737" name="Google Shape;3737;p5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59"/>
              <p:cNvGrpSpPr/>
              <p:nvPr/>
            </p:nvGrpSpPr>
            <p:grpSpPr>
              <a:xfrm>
                <a:off x="5197770" y="3785466"/>
                <a:ext cx="37783" cy="32427"/>
                <a:chOff x="5197770" y="3785466"/>
                <a:chExt cx="37783" cy="32427"/>
              </a:xfrm>
            </p:grpSpPr>
            <p:sp>
              <p:nvSpPr>
                <p:cNvPr id="3740" name="Google Shape;3740;p5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59"/>
              <p:cNvGrpSpPr/>
              <p:nvPr/>
            </p:nvGrpSpPr>
            <p:grpSpPr>
              <a:xfrm>
                <a:off x="5177699" y="3492117"/>
                <a:ext cx="37776" cy="32357"/>
                <a:chOff x="5177699" y="3492117"/>
                <a:chExt cx="37776" cy="32357"/>
              </a:xfrm>
            </p:grpSpPr>
            <p:sp>
              <p:nvSpPr>
                <p:cNvPr id="3743" name="Google Shape;3743;p5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59"/>
              <p:cNvGrpSpPr/>
              <p:nvPr/>
            </p:nvGrpSpPr>
            <p:grpSpPr>
              <a:xfrm>
                <a:off x="5349431" y="3622346"/>
                <a:ext cx="37870" cy="32380"/>
                <a:chOff x="5349431" y="3622346"/>
                <a:chExt cx="37870" cy="32380"/>
              </a:xfrm>
            </p:grpSpPr>
            <p:sp>
              <p:nvSpPr>
                <p:cNvPr id="3746" name="Google Shape;3746;p5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59"/>
              <p:cNvGrpSpPr/>
              <p:nvPr/>
            </p:nvGrpSpPr>
            <p:grpSpPr>
              <a:xfrm>
                <a:off x="5068855" y="3563980"/>
                <a:ext cx="53954" cy="46223"/>
                <a:chOff x="5068855" y="3563980"/>
                <a:chExt cx="53954" cy="46223"/>
              </a:xfrm>
            </p:grpSpPr>
            <p:sp>
              <p:nvSpPr>
                <p:cNvPr id="3749" name="Google Shape;3749;p5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59"/>
              <p:cNvGrpSpPr/>
              <p:nvPr/>
            </p:nvGrpSpPr>
            <p:grpSpPr>
              <a:xfrm>
                <a:off x="5037654" y="3392507"/>
                <a:ext cx="37870" cy="32451"/>
                <a:chOff x="5037654" y="3392507"/>
                <a:chExt cx="37870" cy="32451"/>
              </a:xfrm>
            </p:grpSpPr>
            <p:sp>
              <p:nvSpPr>
                <p:cNvPr id="3752" name="Google Shape;3752;p5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59"/>
              <p:cNvGrpSpPr/>
              <p:nvPr/>
            </p:nvGrpSpPr>
            <p:grpSpPr>
              <a:xfrm>
                <a:off x="5456560" y="3368629"/>
                <a:ext cx="37870" cy="32451"/>
                <a:chOff x="5456560" y="3368629"/>
                <a:chExt cx="37870" cy="32451"/>
              </a:xfrm>
            </p:grpSpPr>
            <p:sp>
              <p:nvSpPr>
                <p:cNvPr id="3755" name="Google Shape;3755;p5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59"/>
              <p:cNvGrpSpPr/>
              <p:nvPr/>
            </p:nvGrpSpPr>
            <p:grpSpPr>
              <a:xfrm>
                <a:off x="4755749" y="3501516"/>
                <a:ext cx="46246" cy="39608"/>
                <a:chOff x="4755749" y="3501516"/>
                <a:chExt cx="46246" cy="39608"/>
              </a:xfrm>
            </p:grpSpPr>
            <p:sp>
              <p:nvSpPr>
                <p:cNvPr id="3758" name="Google Shape;3758;p5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59"/>
              <p:cNvGrpSpPr/>
              <p:nvPr/>
            </p:nvGrpSpPr>
            <p:grpSpPr>
              <a:xfrm>
                <a:off x="4681346" y="3485582"/>
                <a:ext cx="37783" cy="32427"/>
                <a:chOff x="4681346" y="3485582"/>
                <a:chExt cx="37783" cy="32427"/>
              </a:xfrm>
            </p:grpSpPr>
            <p:sp>
              <p:nvSpPr>
                <p:cNvPr id="3761" name="Google Shape;3761;p5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59"/>
              <p:cNvGrpSpPr/>
              <p:nvPr/>
            </p:nvGrpSpPr>
            <p:grpSpPr>
              <a:xfrm>
                <a:off x="4767067" y="3291088"/>
                <a:ext cx="37878" cy="32451"/>
                <a:chOff x="4767067" y="3291088"/>
                <a:chExt cx="37878" cy="32451"/>
              </a:xfrm>
            </p:grpSpPr>
            <p:sp>
              <p:nvSpPr>
                <p:cNvPr id="3764" name="Google Shape;3764;p5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59"/>
              <p:cNvGrpSpPr/>
              <p:nvPr/>
            </p:nvGrpSpPr>
            <p:grpSpPr>
              <a:xfrm>
                <a:off x="4687819" y="3405539"/>
                <a:ext cx="37776" cy="32451"/>
                <a:chOff x="4687819" y="3405539"/>
                <a:chExt cx="37776" cy="32451"/>
              </a:xfrm>
            </p:grpSpPr>
            <p:sp>
              <p:nvSpPr>
                <p:cNvPr id="3767" name="Google Shape;3767;p5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59"/>
              <p:cNvGrpSpPr/>
              <p:nvPr/>
            </p:nvGrpSpPr>
            <p:grpSpPr>
              <a:xfrm>
                <a:off x="4923101" y="3444809"/>
                <a:ext cx="52813" cy="45318"/>
                <a:chOff x="4923101" y="3444809"/>
                <a:chExt cx="52813" cy="45318"/>
              </a:xfrm>
            </p:grpSpPr>
            <p:sp>
              <p:nvSpPr>
                <p:cNvPr id="3770" name="Google Shape;3770;p5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59"/>
              <p:cNvGrpSpPr/>
              <p:nvPr/>
            </p:nvGrpSpPr>
            <p:grpSpPr>
              <a:xfrm>
                <a:off x="4846040" y="3654750"/>
                <a:ext cx="31405" cy="26993"/>
                <a:chOff x="4846040" y="3654750"/>
                <a:chExt cx="31405" cy="26993"/>
              </a:xfrm>
            </p:grpSpPr>
            <p:sp>
              <p:nvSpPr>
                <p:cNvPr id="3773" name="Google Shape;3773;p5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59"/>
              <p:cNvGrpSpPr/>
              <p:nvPr/>
            </p:nvGrpSpPr>
            <p:grpSpPr>
              <a:xfrm>
                <a:off x="4925673" y="3691700"/>
                <a:ext cx="40253" cy="34472"/>
                <a:chOff x="4925673" y="3691700"/>
                <a:chExt cx="40253" cy="34472"/>
              </a:xfrm>
            </p:grpSpPr>
            <p:sp>
              <p:nvSpPr>
                <p:cNvPr id="3776" name="Google Shape;3776;p5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59"/>
              <p:cNvGrpSpPr/>
              <p:nvPr/>
            </p:nvGrpSpPr>
            <p:grpSpPr>
              <a:xfrm>
                <a:off x="4894653" y="3740848"/>
                <a:ext cx="31405" cy="26906"/>
                <a:chOff x="4894653" y="3740848"/>
                <a:chExt cx="31405" cy="26906"/>
              </a:xfrm>
            </p:grpSpPr>
            <p:sp>
              <p:nvSpPr>
                <p:cNvPr id="3779" name="Google Shape;3779;p5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59"/>
              <p:cNvGrpSpPr/>
              <p:nvPr/>
            </p:nvGrpSpPr>
            <p:grpSpPr>
              <a:xfrm>
                <a:off x="4962300" y="3696348"/>
                <a:ext cx="38255" cy="32773"/>
                <a:chOff x="4962300" y="3696348"/>
                <a:chExt cx="38255" cy="32773"/>
              </a:xfrm>
            </p:grpSpPr>
            <p:sp>
              <p:nvSpPr>
                <p:cNvPr id="3782" name="Google Shape;3782;p5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9"/>
              <p:cNvGrpSpPr/>
              <p:nvPr/>
            </p:nvGrpSpPr>
            <p:grpSpPr>
              <a:xfrm>
                <a:off x="4980185" y="3743349"/>
                <a:ext cx="31499" cy="26969"/>
                <a:chOff x="4980185" y="3743349"/>
                <a:chExt cx="31499" cy="26969"/>
              </a:xfrm>
            </p:grpSpPr>
            <p:sp>
              <p:nvSpPr>
                <p:cNvPr id="3785" name="Google Shape;3785;p5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59"/>
              <p:cNvGrpSpPr/>
              <p:nvPr/>
            </p:nvGrpSpPr>
            <p:grpSpPr>
              <a:xfrm>
                <a:off x="5013768" y="3734312"/>
                <a:ext cx="31499" cy="26969"/>
                <a:chOff x="5013768" y="3734312"/>
                <a:chExt cx="31499" cy="26969"/>
              </a:xfrm>
            </p:grpSpPr>
            <p:sp>
              <p:nvSpPr>
                <p:cNvPr id="3788" name="Google Shape;3788;p5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59"/>
              <p:cNvGrpSpPr/>
              <p:nvPr/>
            </p:nvGrpSpPr>
            <p:grpSpPr>
              <a:xfrm>
                <a:off x="5036703" y="3764545"/>
                <a:ext cx="31499" cy="26898"/>
                <a:chOff x="5036703" y="3764545"/>
                <a:chExt cx="31499" cy="26898"/>
              </a:xfrm>
            </p:grpSpPr>
            <p:sp>
              <p:nvSpPr>
                <p:cNvPr id="3791" name="Google Shape;3791;p5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59"/>
              <p:cNvGrpSpPr/>
              <p:nvPr/>
            </p:nvGrpSpPr>
            <p:grpSpPr>
              <a:xfrm>
                <a:off x="4953546" y="3768352"/>
                <a:ext cx="31405" cy="26898"/>
                <a:chOff x="4953546" y="3768352"/>
                <a:chExt cx="31405" cy="26898"/>
              </a:xfrm>
            </p:grpSpPr>
            <p:sp>
              <p:nvSpPr>
                <p:cNvPr id="3794" name="Google Shape;3794;p5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59"/>
              <p:cNvGrpSpPr/>
              <p:nvPr/>
            </p:nvGrpSpPr>
            <p:grpSpPr>
              <a:xfrm>
                <a:off x="4964770" y="3814016"/>
                <a:ext cx="31499" cy="26993"/>
                <a:chOff x="4964770" y="3814016"/>
                <a:chExt cx="31499" cy="26993"/>
              </a:xfrm>
            </p:grpSpPr>
            <p:sp>
              <p:nvSpPr>
                <p:cNvPr id="3797" name="Google Shape;3797;p5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59"/>
              <p:cNvGrpSpPr/>
              <p:nvPr/>
            </p:nvGrpSpPr>
            <p:grpSpPr>
              <a:xfrm>
                <a:off x="4923290" y="3800504"/>
                <a:ext cx="31468" cy="26898"/>
                <a:chOff x="4923290" y="3800504"/>
                <a:chExt cx="31468" cy="26898"/>
              </a:xfrm>
            </p:grpSpPr>
            <p:sp>
              <p:nvSpPr>
                <p:cNvPr id="3800" name="Google Shape;3800;p5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59"/>
              <p:cNvGrpSpPr/>
              <p:nvPr/>
            </p:nvGrpSpPr>
            <p:grpSpPr>
              <a:xfrm>
                <a:off x="5108534" y="3650943"/>
                <a:ext cx="31405" cy="26993"/>
                <a:chOff x="5108534" y="3650943"/>
                <a:chExt cx="31405" cy="26993"/>
              </a:xfrm>
            </p:grpSpPr>
            <p:sp>
              <p:nvSpPr>
                <p:cNvPr id="3803" name="Google Shape;3803;p5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59"/>
              <p:cNvGrpSpPr/>
              <p:nvPr/>
            </p:nvGrpSpPr>
            <p:grpSpPr>
              <a:xfrm>
                <a:off x="5119380" y="3760739"/>
                <a:ext cx="31499" cy="26993"/>
                <a:chOff x="5119380" y="3760739"/>
                <a:chExt cx="31499" cy="26993"/>
              </a:xfrm>
            </p:grpSpPr>
            <p:sp>
              <p:nvSpPr>
                <p:cNvPr id="3806" name="Google Shape;3806;p5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59"/>
              <p:cNvGrpSpPr/>
              <p:nvPr/>
            </p:nvGrpSpPr>
            <p:grpSpPr>
              <a:xfrm>
                <a:off x="5119380" y="3788235"/>
                <a:ext cx="31499" cy="26993"/>
                <a:chOff x="5119380" y="3788235"/>
                <a:chExt cx="31499" cy="26993"/>
              </a:xfrm>
            </p:grpSpPr>
            <p:sp>
              <p:nvSpPr>
                <p:cNvPr id="3809" name="Google Shape;3809;p5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59"/>
              <p:cNvGrpSpPr/>
              <p:nvPr/>
            </p:nvGrpSpPr>
            <p:grpSpPr>
              <a:xfrm>
                <a:off x="5158005" y="3875284"/>
                <a:ext cx="31405" cy="27001"/>
                <a:chOff x="5158005" y="3875284"/>
                <a:chExt cx="31405" cy="27001"/>
              </a:xfrm>
            </p:grpSpPr>
            <p:sp>
              <p:nvSpPr>
                <p:cNvPr id="3812" name="Google Shape;3812;p5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59"/>
              <p:cNvGrpSpPr/>
              <p:nvPr/>
            </p:nvGrpSpPr>
            <p:grpSpPr>
              <a:xfrm>
                <a:off x="5233163" y="3764545"/>
                <a:ext cx="31499" cy="26898"/>
                <a:chOff x="5233163" y="3764545"/>
                <a:chExt cx="31499" cy="26898"/>
              </a:xfrm>
            </p:grpSpPr>
            <p:sp>
              <p:nvSpPr>
                <p:cNvPr id="3815" name="Google Shape;3815;p5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59"/>
              <p:cNvGrpSpPr/>
              <p:nvPr/>
            </p:nvGrpSpPr>
            <p:grpSpPr>
              <a:xfrm>
                <a:off x="5276168" y="3805545"/>
                <a:ext cx="31499" cy="26906"/>
                <a:chOff x="5276168" y="3805545"/>
                <a:chExt cx="31499" cy="26906"/>
              </a:xfrm>
            </p:grpSpPr>
            <p:sp>
              <p:nvSpPr>
                <p:cNvPr id="3818" name="Google Shape;3818;p5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59"/>
              <p:cNvGrpSpPr/>
              <p:nvPr/>
            </p:nvGrpSpPr>
            <p:grpSpPr>
              <a:xfrm>
                <a:off x="5294053" y="3851933"/>
                <a:ext cx="31405" cy="26945"/>
                <a:chOff x="5294053" y="3851933"/>
                <a:chExt cx="31405" cy="26945"/>
              </a:xfrm>
            </p:grpSpPr>
            <p:sp>
              <p:nvSpPr>
                <p:cNvPr id="3821" name="Google Shape;3821;p5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59"/>
              <p:cNvGrpSpPr/>
              <p:nvPr/>
            </p:nvGrpSpPr>
            <p:grpSpPr>
              <a:xfrm>
                <a:off x="5341723" y="3851902"/>
                <a:ext cx="31405" cy="26977"/>
                <a:chOff x="5341723" y="3851902"/>
                <a:chExt cx="31405" cy="26977"/>
              </a:xfrm>
            </p:grpSpPr>
            <p:sp>
              <p:nvSpPr>
                <p:cNvPr id="3824" name="Google Shape;3824;p5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59"/>
              <p:cNvGrpSpPr/>
              <p:nvPr/>
            </p:nvGrpSpPr>
            <p:grpSpPr>
              <a:xfrm>
                <a:off x="5054871" y="3507855"/>
                <a:ext cx="31405" cy="26993"/>
                <a:chOff x="5054871" y="3507855"/>
                <a:chExt cx="31405" cy="26993"/>
              </a:xfrm>
            </p:grpSpPr>
            <p:sp>
              <p:nvSpPr>
                <p:cNvPr id="3827" name="Google Shape;3827;p5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59"/>
              <p:cNvGrpSpPr/>
              <p:nvPr/>
            </p:nvGrpSpPr>
            <p:grpSpPr>
              <a:xfrm>
                <a:off x="4876579" y="3675325"/>
                <a:ext cx="31405" cy="26969"/>
                <a:chOff x="4876579" y="3675325"/>
                <a:chExt cx="31405" cy="26969"/>
              </a:xfrm>
            </p:grpSpPr>
            <p:sp>
              <p:nvSpPr>
                <p:cNvPr id="3830" name="Google Shape;3830;p5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59"/>
              <p:cNvGrpSpPr/>
              <p:nvPr/>
            </p:nvGrpSpPr>
            <p:grpSpPr>
              <a:xfrm>
                <a:off x="4842233" y="3688333"/>
                <a:ext cx="31405" cy="26993"/>
                <a:chOff x="4842233" y="3688333"/>
                <a:chExt cx="31405" cy="26993"/>
              </a:xfrm>
            </p:grpSpPr>
            <p:sp>
              <p:nvSpPr>
                <p:cNvPr id="3833" name="Google Shape;3833;p5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59"/>
              <p:cNvGrpSpPr/>
              <p:nvPr/>
            </p:nvGrpSpPr>
            <p:grpSpPr>
              <a:xfrm>
                <a:off x="5187876" y="3608032"/>
                <a:ext cx="31405" cy="27001"/>
                <a:chOff x="5187876" y="3608032"/>
                <a:chExt cx="31405" cy="27001"/>
              </a:xfrm>
            </p:grpSpPr>
            <p:sp>
              <p:nvSpPr>
                <p:cNvPr id="3836" name="Google Shape;3836;p5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8" name="Google Shape;3838;p5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59"/>
              <p:cNvGrpSpPr/>
              <p:nvPr/>
            </p:nvGrpSpPr>
            <p:grpSpPr>
              <a:xfrm>
                <a:off x="5269224" y="3304167"/>
                <a:ext cx="40253" cy="34402"/>
                <a:chOff x="5269224" y="3304167"/>
                <a:chExt cx="40253" cy="34402"/>
              </a:xfrm>
            </p:grpSpPr>
            <p:sp>
              <p:nvSpPr>
                <p:cNvPr id="3841" name="Google Shape;3841;p5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59"/>
              <p:cNvGrpSpPr/>
              <p:nvPr/>
            </p:nvGrpSpPr>
            <p:grpSpPr>
              <a:xfrm>
                <a:off x="5327354" y="3476615"/>
                <a:ext cx="49864" cy="42723"/>
                <a:chOff x="5327354" y="3476615"/>
                <a:chExt cx="49864" cy="42723"/>
              </a:xfrm>
            </p:grpSpPr>
            <p:sp>
              <p:nvSpPr>
                <p:cNvPr id="3844" name="Google Shape;3844;p5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6" name="Google Shape;3846;p5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8" name="Google Shape;3848;p59"/>
              <p:cNvGrpSpPr/>
              <p:nvPr/>
            </p:nvGrpSpPr>
            <p:grpSpPr>
              <a:xfrm>
                <a:off x="5341723" y="3775957"/>
                <a:ext cx="31405" cy="26898"/>
                <a:chOff x="5341723" y="3775957"/>
                <a:chExt cx="31405" cy="26898"/>
              </a:xfrm>
            </p:grpSpPr>
            <p:sp>
              <p:nvSpPr>
                <p:cNvPr id="3849" name="Google Shape;3849;p5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59"/>
              <p:cNvGrpSpPr/>
              <p:nvPr/>
            </p:nvGrpSpPr>
            <p:grpSpPr>
              <a:xfrm>
                <a:off x="5439053" y="3699274"/>
                <a:ext cx="31405" cy="26898"/>
                <a:chOff x="5439053" y="3699274"/>
                <a:chExt cx="31405" cy="26898"/>
              </a:xfrm>
            </p:grpSpPr>
            <p:sp>
              <p:nvSpPr>
                <p:cNvPr id="3852" name="Google Shape;3852;p5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59"/>
              <p:cNvGrpSpPr/>
              <p:nvPr/>
            </p:nvGrpSpPr>
            <p:grpSpPr>
              <a:xfrm>
                <a:off x="5412414" y="3622307"/>
                <a:ext cx="31499" cy="26993"/>
                <a:chOff x="5412414" y="3622307"/>
                <a:chExt cx="31499" cy="26993"/>
              </a:xfrm>
            </p:grpSpPr>
            <p:sp>
              <p:nvSpPr>
                <p:cNvPr id="3855" name="Google Shape;3855;p5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59"/>
              <p:cNvGrpSpPr/>
              <p:nvPr/>
            </p:nvGrpSpPr>
            <p:grpSpPr>
              <a:xfrm>
                <a:off x="5476254" y="3473949"/>
                <a:ext cx="26835" cy="26930"/>
                <a:chOff x="5476254" y="3473949"/>
                <a:chExt cx="26835" cy="26930"/>
              </a:xfrm>
            </p:grpSpPr>
            <p:sp>
              <p:nvSpPr>
                <p:cNvPr id="3858" name="Google Shape;3858;p5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59"/>
              <p:cNvGrpSpPr/>
              <p:nvPr/>
            </p:nvGrpSpPr>
            <p:grpSpPr>
              <a:xfrm>
                <a:off x="5564547" y="3481594"/>
                <a:ext cx="31397" cy="26898"/>
                <a:chOff x="5564547" y="3481594"/>
                <a:chExt cx="31397" cy="26898"/>
              </a:xfrm>
            </p:grpSpPr>
            <p:sp>
              <p:nvSpPr>
                <p:cNvPr id="3861" name="Google Shape;3861;p5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59"/>
              <p:cNvGrpSpPr/>
              <p:nvPr/>
            </p:nvGrpSpPr>
            <p:grpSpPr>
              <a:xfrm>
                <a:off x="5534101" y="3470174"/>
                <a:ext cx="31397" cy="26906"/>
                <a:chOff x="5534101" y="3470174"/>
                <a:chExt cx="31397" cy="26906"/>
              </a:xfrm>
            </p:grpSpPr>
            <p:sp>
              <p:nvSpPr>
                <p:cNvPr id="3864" name="Google Shape;3864;p5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59"/>
              <p:cNvGrpSpPr/>
              <p:nvPr/>
            </p:nvGrpSpPr>
            <p:grpSpPr>
              <a:xfrm>
                <a:off x="5610879" y="3314486"/>
                <a:ext cx="31499" cy="26938"/>
                <a:chOff x="5610879" y="3314486"/>
                <a:chExt cx="31499" cy="26938"/>
              </a:xfrm>
            </p:grpSpPr>
            <p:sp>
              <p:nvSpPr>
                <p:cNvPr id="3867" name="Google Shape;3867;p5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59"/>
              <p:cNvGrpSpPr/>
              <p:nvPr/>
            </p:nvGrpSpPr>
            <p:grpSpPr>
              <a:xfrm>
                <a:off x="4834525" y="3501382"/>
                <a:ext cx="31499" cy="26898"/>
                <a:chOff x="4834525" y="3501382"/>
                <a:chExt cx="31499" cy="26898"/>
              </a:xfrm>
            </p:grpSpPr>
            <p:sp>
              <p:nvSpPr>
                <p:cNvPr id="3870" name="Google Shape;3870;p5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59"/>
              <p:cNvGrpSpPr/>
              <p:nvPr/>
            </p:nvGrpSpPr>
            <p:grpSpPr>
              <a:xfrm>
                <a:off x="4898460" y="3580158"/>
                <a:ext cx="31405" cy="26898"/>
                <a:chOff x="4898460" y="3580158"/>
                <a:chExt cx="31405" cy="26898"/>
              </a:xfrm>
            </p:grpSpPr>
            <p:sp>
              <p:nvSpPr>
                <p:cNvPr id="3873" name="Google Shape;3873;p5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59"/>
              <p:cNvGrpSpPr/>
              <p:nvPr/>
            </p:nvGrpSpPr>
            <p:grpSpPr>
              <a:xfrm>
                <a:off x="4882667" y="3608032"/>
                <a:ext cx="31499" cy="27001"/>
                <a:chOff x="4882667" y="3608032"/>
                <a:chExt cx="31499" cy="27001"/>
              </a:xfrm>
            </p:grpSpPr>
            <p:sp>
              <p:nvSpPr>
                <p:cNvPr id="3876" name="Google Shape;3876;p5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59"/>
              <p:cNvGrpSpPr/>
              <p:nvPr/>
            </p:nvGrpSpPr>
            <p:grpSpPr>
              <a:xfrm>
                <a:off x="4843373" y="3631407"/>
                <a:ext cx="16273" cy="16186"/>
                <a:chOff x="4843373" y="3631407"/>
                <a:chExt cx="16273" cy="16186"/>
              </a:xfrm>
            </p:grpSpPr>
            <p:sp>
              <p:nvSpPr>
                <p:cNvPr id="3879" name="Google Shape;3879;p5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59"/>
              <p:cNvGrpSpPr/>
              <p:nvPr/>
            </p:nvGrpSpPr>
            <p:grpSpPr>
              <a:xfrm>
                <a:off x="4727773" y="3591578"/>
                <a:ext cx="31499" cy="26898"/>
                <a:chOff x="4727773" y="3591578"/>
                <a:chExt cx="31499" cy="26898"/>
              </a:xfrm>
            </p:grpSpPr>
            <p:sp>
              <p:nvSpPr>
                <p:cNvPr id="3882" name="Google Shape;3882;p5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4" name="Google Shape;3884;p5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6" name="Google Shape;3886;p59"/>
              <p:cNvGrpSpPr/>
              <p:nvPr/>
            </p:nvGrpSpPr>
            <p:grpSpPr>
              <a:xfrm>
                <a:off x="4609421" y="3577398"/>
                <a:ext cx="31499" cy="27001"/>
                <a:chOff x="4609421" y="3577398"/>
                <a:chExt cx="31499" cy="27001"/>
              </a:xfrm>
            </p:grpSpPr>
            <p:sp>
              <p:nvSpPr>
                <p:cNvPr id="3887" name="Google Shape;3887;p5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59"/>
              <p:cNvGrpSpPr/>
              <p:nvPr/>
            </p:nvGrpSpPr>
            <p:grpSpPr>
              <a:xfrm>
                <a:off x="4649289" y="3577398"/>
                <a:ext cx="31499" cy="27001"/>
                <a:chOff x="4649289" y="3577398"/>
                <a:chExt cx="31499" cy="27001"/>
              </a:xfrm>
            </p:grpSpPr>
            <p:sp>
              <p:nvSpPr>
                <p:cNvPr id="3890" name="Google Shape;3890;p5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59"/>
              <p:cNvGrpSpPr/>
              <p:nvPr/>
            </p:nvGrpSpPr>
            <p:grpSpPr>
              <a:xfrm>
                <a:off x="4605614" y="3639523"/>
                <a:ext cx="31499" cy="26906"/>
                <a:chOff x="4605614" y="3639523"/>
                <a:chExt cx="31499" cy="26906"/>
              </a:xfrm>
            </p:grpSpPr>
            <p:sp>
              <p:nvSpPr>
                <p:cNvPr id="3893" name="Google Shape;3893;p5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59"/>
              <p:cNvGrpSpPr/>
              <p:nvPr/>
            </p:nvGrpSpPr>
            <p:grpSpPr>
              <a:xfrm>
                <a:off x="4785149" y="3618846"/>
                <a:ext cx="26930" cy="26843"/>
                <a:chOff x="4785149" y="3618846"/>
                <a:chExt cx="26930" cy="26843"/>
              </a:xfrm>
            </p:grpSpPr>
            <p:sp>
              <p:nvSpPr>
                <p:cNvPr id="3896" name="Google Shape;3896;p5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59"/>
              <p:cNvGrpSpPr/>
              <p:nvPr/>
            </p:nvGrpSpPr>
            <p:grpSpPr>
              <a:xfrm>
                <a:off x="4810167" y="3601567"/>
                <a:ext cx="31405" cy="26898"/>
                <a:chOff x="4810167" y="3601567"/>
                <a:chExt cx="31405" cy="26898"/>
              </a:xfrm>
            </p:grpSpPr>
            <p:sp>
              <p:nvSpPr>
                <p:cNvPr id="3899" name="Google Shape;3899;p5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59"/>
              <p:cNvGrpSpPr/>
              <p:nvPr/>
            </p:nvGrpSpPr>
            <p:grpSpPr>
              <a:xfrm>
                <a:off x="4831002" y="3373230"/>
                <a:ext cx="31405" cy="26898"/>
                <a:chOff x="4831002" y="3373230"/>
                <a:chExt cx="31405" cy="26898"/>
              </a:xfrm>
            </p:grpSpPr>
            <p:sp>
              <p:nvSpPr>
                <p:cNvPr id="3902" name="Google Shape;3902;p5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59"/>
              <p:cNvGrpSpPr/>
              <p:nvPr/>
            </p:nvGrpSpPr>
            <p:grpSpPr>
              <a:xfrm>
                <a:off x="4719311" y="3355054"/>
                <a:ext cx="31499" cy="27001"/>
                <a:chOff x="4719311" y="3355054"/>
                <a:chExt cx="31499" cy="27001"/>
              </a:xfrm>
            </p:grpSpPr>
            <p:sp>
              <p:nvSpPr>
                <p:cNvPr id="3905" name="Google Shape;3905;p5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59"/>
              <p:cNvGrpSpPr/>
              <p:nvPr/>
            </p:nvGrpSpPr>
            <p:grpSpPr>
              <a:xfrm>
                <a:off x="4798755" y="3450260"/>
                <a:ext cx="26930" cy="26930"/>
                <a:chOff x="4798755" y="3450260"/>
                <a:chExt cx="26930" cy="26930"/>
              </a:xfrm>
            </p:grpSpPr>
            <p:sp>
              <p:nvSpPr>
                <p:cNvPr id="3908" name="Google Shape;3908;p5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59"/>
              <p:cNvGrpSpPr/>
              <p:nvPr/>
            </p:nvGrpSpPr>
            <p:grpSpPr>
              <a:xfrm>
                <a:off x="4645576" y="3467555"/>
                <a:ext cx="31405" cy="26953"/>
                <a:chOff x="4645576" y="3467555"/>
                <a:chExt cx="31405" cy="26953"/>
              </a:xfrm>
            </p:grpSpPr>
            <p:sp>
              <p:nvSpPr>
                <p:cNvPr id="3911" name="Google Shape;3911;p5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59"/>
              <p:cNvGrpSpPr/>
              <p:nvPr/>
            </p:nvGrpSpPr>
            <p:grpSpPr>
              <a:xfrm>
                <a:off x="4687631" y="3583965"/>
                <a:ext cx="31499" cy="26898"/>
                <a:chOff x="4687631" y="3583965"/>
                <a:chExt cx="31499" cy="26898"/>
              </a:xfrm>
            </p:grpSpPr>
            <p:sp>
              <p:nvSpPr>
                <p:cNvPr id="3914" name="Google Shape;3914;p5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59"/>
              <p:cNvGrpSpPr/>
              <p:nvPr/>
            </p:nvGrpSpPr>
            <p:grpSpPr>
              <a:xfrm>
                <a:off x="4719311" y="3471314"/>
                <a:ext cx="31499" cy="27001"/>
                <a:chOff x="4719311" y="3471314"/>
                <a:chExt cx="31499" cy="27001"/>
              </a:xfrm>
            </p:grpSpPr>
            <p:sp>
              <p:nvSpPr>
                <p:cNvPr id="3917" name="Google Shape;3917;p5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59"/>
              <p:cNvGrpSpPr/>
              <p:nvPr/>
            </p:nvGrpSpPr>
            <p:grpSpPr>
              <a:xfrm>
                <a:off x="4719311" y="3434404"/>
                <a:ext cx="31499" cy="26898"/>
                <a:chOff x="4719311" y="3434404"/>
                <a:chExt cx="31499" cy="26898"/>
              </a:xfrm>
            </p:grpSpPr>
            <p:sp>
              <p:nvSpPr>
                <p:cNvPr id="3920" name="Google Shape;3920;p5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59"/>
              <p:cNvGrpSpPr/>
              <p:nvPr/>
            </p:nvGrpSpPr>
            <p:grpSpPr>
              <a:xfrm>
                <a:off x="4768876" y="3401772"/>
                <a:ext cx="31499" cy="26898"/>
                <a:chOff x="4768876" y="3401772"/>
                <a:chExt cx="31499" cy="26898"/>
              </a:xfrm>
            </p:grpSpPr>
            <p:sp>
              <p:nvSpPr>
                <p:cNvPr id="3923" name="Google Shape;3923;p5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59"/>
              <p:cNvGrpSpPr/>
              <p:nvPr/>
            </p:nvGrpSpPr>
            <p:grpSpPr>
              <a:xfrm>
                <a:off x="4762214" y="3471377"/>
                <a:ext cx="26938" cy="26938"/>
                <a:chOff x="4762214" y="3471377"/>
                <a:chExt cx="26938" cy="26938"/>
              </a:xfrm>
            </p:grpSpPr>
            <p:sp>
              <p:nvSpPr>
                <p:cNvPr id="3926" name="Google Shape;3926;p5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59"/>
              <p:cNvGrpSpPr/>
              <p:nvPr/>
            </p:nvGrpSpPr>
            <p:grpSpPr>
              <a:xfrm>
                <a:off x="4790473" y="3344782"/>
                <a:ext cx="31405" cy="26898"/>
                <a:chOff x="4790473" y="3344782"/>
                <a:chExt cx="31405" cy="26898"/>
              </a:xfrm>
            </p:grpSpPr>
            <p:sp>
              <p:nvSpPr>
                <p:cNvPr id="3929" name="Google Shape;3929;p5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59"/>
              <p:cNvGrpSpPr/>
              <p:nvPr/>
            </p:nvGrpSpPr>
            <p:grpSpPr>
              <a:xfrm>
                <a:off x="4823774" y="3950733"/>
                <a:ext cx="37398" cy="32034"/>
                <a:chOff x="4823774" y="3950733"/>
                <a:chExt cx="37398" cy="32034"/>
              </a:xfrm>
            </p:grpSpPr>
            <p:sp>
              <p:nvSpPr>
                <p:cNvPr id="3932" name="Google Shape;3932;p5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59"/>
              <p:cNvGrpSpPr/>
              <p:nvPr/>
            </p:nvGrpSpPr>
            <p:grpSpPr>
              <a:xfrm>
                <a:off x="4823396" y="4110566"/>
                <a:ext cx="31405" cy="26906"/>
                <a:chOff x="4823396" y="4110566"/>
                <a:chExt cx="31405" cy="26906"/>
              </a:xfrm>
            </p:grpSpPr>
            <p:sp>
              <p:nvSpPr>
                <p:cNvPr id="3935" name="Google Shape;3935;p5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59"/>
              <p:cNvGrpSpPr/>
              <p:nvPr/>
            </p:nvGrpSpPr>
            <p:grpSpPr>
              <a:xfrm>
                <a:off x="4838332" y="3821150"/>
                <a:ext cx="31499" cy="26898"/>
                <a:chOff x="4838332" y="3821150"/>
                <a:chExt cx="31499" cy="26898"/>
              </a:xfrm>
            </p:grpSpPr>
            <p:sp>
              <p:nvSpPr>
                <p:cNvPr id="3938" name="Google Shape;3938;p5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59"/>
              <p:cNvGrpSpPr/>
              <p:nvPr/>
            </p:nvGrpSpPr>
            <p:grpSpPr>
              <a:xfrm>
                <a:off x="4661275" y="3815007"/>
                <a:ext cx="36824" cy="31523"/>
                <a:chOff x="4661275" y="3815007"/>
                <a:chExt cx="36824" cy="31523"/>
              </a:xfrm>
            </p:grpSpPr>
            <p:sp>
              <p:nvSpPr>
                <p:cNvPr id="3941" name="Google Shape;3941;p5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59"/>
              <p:cNvGrpSpPr/>
              <p:nvPr/>
            </p:nvGrpSpPr>
            <p:grpSpPr>
              <a:xfrm>
                <a:off x="4558998" y="3851037"/>
                <a:ext cx="33591" cy="28699"/>
                <a:chOff x="4558998" y="3851037"/>
                <a:chExt cx="33591" cy="28699"/>
              </a:xfrm>
            </p:grpSpPr>
            <p:sp>
              <p:nvSpPr>
                <p:cNvPr id="3944" name="Google Shape;3944;p5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59"/>
              <p:cNvGrpSpPr/>
              <p:nvPr/>
            </p:nvGrpSpPr>
            <p:grpSpPr>
              <a:xfrm>
                <a:off x="4696762" y="3638587"/>
                <a:ext cx="33591" cy="28794"/>
                <a:chOff x="4696762" y="3638587"/>
                <a:chExt cx="33591" cy="28794"/>
              </a:xfrm>
            </p:grpSpPr>
            <p:sp>
              <p:nvSpPr>
                <p:cNvPr id="3947" name="Google Shape;3947;p5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59"/>
              <p:cNvGrpSpPr/>
              <p:nvPr/>
            </p:nvGrpSpPr>
            <p:grpSpPr>
              <a:xfrm>
                <a:off x="4929479" y="3939140"/>
                <a:ext cx="33497" cy="28692"/>
                <a:chOff x="4929479" y="3939140"/>
                <a:chExt cx="33497" cy="28692"/>
              </a:xfrm>
            </p:grpSpPr>
            <p:sp>
              <p:nvSpPr>
                <p:cNvPr id="3950" name="Google Shape;3950;p5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59"/>
              <p:cNvGrpSpPr/>
              <p:nvPr/>
            </p:nvGrpSpPr>
            <p:grpSpPr>
              <a:xfrm>
                <a:off x="4907119" y="3986039"/>
                <a:ext cx="33497" cy="28699"/>
                <a:chOff x="4907119" y="3986039"/>
                <a:chExt cx="33497" cy="28699"/>
              </a:xfrm>
            </p:grpSpPr>
            <p:sp>
              <p:nvSpPr>
                <p:cNvPr id="3953" name="Google Shape;3953;p5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59"/>
              <p:cNvGrpSpPr/>
              <p:nvPr/>
            </p:nvGrpSpPr>
            <p:grpSpPr>
              <a:xfrm>
                <a:off x="4911783" y="4048102"/>
                <a:ext cx="33591" cy="28762"/>
                <a:chOff x="4911783" y="4048102"/>
                <a:chExt cx="33591" cy="28762"/>
              </a:xfrm>
            </p:grpSpPr>
            <p:sp>
              <p:nvSpPr>
                <p:cNvPr id="3956" name="Google Shape;3956;p5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8" name="Google Shape;3958;p5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0" name="Google Shape;3960;p59"/>
              <p:cNvGrpSpPr/>
              <p:nvPr/>
            </p:nvGrpSpPr>
            <p:grpSpPr>
              <a:xfrm>
                <a:off x="4762623" y="3837847"/>
                <a:ext cx="42416" cy="36273"/>
                <a:chOff x="4762623" y="3837847"/>
                <a:chExt cx="42416" cy="36273"/>
              </a:xfrm>
            </p:grpSpPr>
            <p:sp>
              <p:nvSpPr>
                <p:cNvPr id="3961" name="Google Shape;3961;p5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59"/>
              <p:cNvGrpSpPr/>
              <p:nvPr/>
            </p:nvGrpSpPr>
            <p:grpSpPr>
              <a:xfrm>
                <a:off x="4746044" y="4104966"/>
                <a:ext cx="33497" cy="28699"/>
                <a:chOff x="4746044" y="4104966"/>
                <a:chExt cx="33497" cy="28699"/>
              </a:xfrm>
            </p:grpSpPr>
            <p:sp>
              <p:nvSpPr>
                <p:cNvPr id="3964" name="Google Shape;3964;p5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59"/>
              <p:cNvGrpSpPr/>
              <p:nvPr/>
            </p:nvGrpSpPr>
            <p:grpSpPr>
              <a:xfrm>
                <a:off x="4859646" y="4162554"/>
                <a:ext cx="33591" cy="28762"/>
                <a:chOff x="4859646" y="4162554"/>
                <a:chExt cx="33591" cy="28762"/>
              </a:xfrm>
            </p:grpSpPr>
            <p:sp>
              <p:nvSpPr>
                <p:cNvPr id="3967" name="Google Shape;3967;p5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9" name="Google Shape;3969;p59"/>
            <p:cNvGrpSpPr/>
            <p:nvPr/>
          </p:nvGrpSpPr>
          <p:grpSpPr>
            <a:xfrm>
              <a:off x="3597785" y="3274438"/>
              <a:ext cx="855610" cy="1122100"/>
              <a:chOff x="3597785" y="3274438"/>
              <a:chExt cx="855610" cy="1122100"/>
            </a:xfrm>
          </p:grpSpPr>
          <p:grpSp>
            <p:nvGrpSpPr>
              <p:cNvPr id="3970" name="Google Shape;3970;p59"/>
              <p:cNvGrpSpPr/>
              <p:nvPr/>
            </p:nvGrpSpPr>
            <p:grpSpPr>
              <a:xfrm>
                <a:off x="3617857" y="3284717"/>
                <a:ext cx="826785" cy="1099165"/>
                <a:chOff x="3617857" y="3284717"/>
                <a:chExt cx="826785" cy="1099165"/>
              </a:xfrm>
            </p:grpSpPr>
            <p:sp>
              <p:nvSpPr>
                <p:cNvPr id="3971" name="Google Shape;3971;p5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59"/>
              <p:cNvGrpSpPr/>
              <p:nvPr/>
            </p:nvGrpSpPr>
            <p:grpSpPr>
              <a:xfrm>
                <a:off x="4180904" y="4251758"/>
                <a:ext cx="37783" cy="32420"/>
                <a:chOff x="4180904" y="4251758"/>
                <a:chExt cx="37783" cy="32420"/>
              </a:xfrm>
            </p:grpSpPr>
            <p:sp>
              <p:nvSpPr>
                <p:cNvPr id="4028" name="Google Shape;4028;p5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59"/>
              <p:cNvGrpSpPr/>
              <p:nvPr/>
            </p:nvGrpSpPr>
            <p:grpSpPr>
              <a:xfrm>
                <a:off x="4201644" y="4081324"/>
                <a:ext cx="37783" cy="32364"/>
                <a:chOff x="4201644" y="4081324"/>
                <a:chExt cx="37783" cy="32364"/>
              </a:xfrm>
            </p:grpSpPr>
            <p:sp>
              <p:nvSpPr>
                <p:cNvPr id="4031" name="Google Shape;4031;p5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59"/>
              <p:cNvGrpSpPr/>
              <p:nvPr/>
            </p:nvGrpSpPr>
            <p:grpSpPr>
              <a:xfrm>
                <a:off x="4284416" y="3887428"/>
                <a:ext cx="37783" cy="32451"/>
                <a:chOff x="4284416" y="3887428"/>
                <a:chExt cx="37783" cy="32451"/>
              </a:xfrm>
            </p:grpSpPr>
            <p:sp>
              <p:nvSpPr>
                <p:cNvPr id="4034" name="Google Shape;4034;p5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59"/>
              <p:cNvGrpSpPr/>
              <p:nvPr/>
            </p:nvGrpSpPr>
            <p:grpSpPr>
              <a:xfrm>
                <a:off x="4223721" y="3860404"/>
                <a:ext cx="37870" cy="32364"/>
                <a:chOff x="4223721" y="3860404"/>
                <a:chExt cx="37870" cy="32364"/>
              </a:xfrm>
            </p:grpSpPr>
            <p:sp>
              <p:nvSpPr>
                <p:cNvPr id="4037" name="Google Shape;4037;p5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59"/>
              <p:cNvGrpSpPr/>
              <p:nvPr/>
            </p:nvGrpSpPr>
            <p:grpSpPr>
              <a:xfrm>
                <a:off x="4104889" y="3699242"/>
                <a:ext cx="37776" cy="32357"/>
                <a:chOff x="4104889" y="3699242"/>
                <a:chExt cx="37776" cy="32357"/>
              </a:xfrm>
            </p:grpSpPr>
            <p:sp>
              <p:nvSpPr>
                <p:cNvPr id="4040" name="Google Shape;4040;p5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59"/>
              <p:cNvGrpSpPr/>
              <p:nvPr/>
            </p:nvGrpSpPr>
            <p:grpSpPr>
              <a:xfrm>
                <a:off x="4143608" y="3475121"/>
                <a:ext cx="37878" cy="32420"/>
                <a:chOff x="4143608" y="3475121"/>
                <a:chExt cx="37878" cy="32420"/>
              </a:xfrm>
            </p:grpSpPr>
            <p:sp>
              <p:nvSpPr>
                <p:cNvPr id="4043" name="Google Shape;4043;p5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59"/>
              <p:cNvGrpSpPr/>
              <p:nvPr/>
            </p:nvGrpSpPr>
            <p:grpSpPr>
              <a:xfrm>
                <a:off x="4217248" y="3570893"/>
                <a:ext cx="37776" cy="32364"/>
                <a:chOff x="4217248" y="3570893"/>
                <a:chExt cx="37776" cy="32364"/>
              </a:xfrm>
            </p:grpSpPr>
            <p:sp>
              <p:nvSpPr>
                <p:cNvPr id="4046" name="Google Shape;4046;p5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59"/>
              <p:cNvGrpSpPr/>
              <p:nvPr/>
            </p:nvGrpSpPr>
            <p:grpSpPr>
              <a:xfrm>
                <a:off x="4255307" y="3431612"/>
                <a:ext cx="37776" cy="32451"/>
                <a:chOff x="4255307" y="3431612"/>
                <a:chExt cx="37776" cy="32451"/>
              </a:xfrm>
            </p:grpSpPr>
            <p:sp>
              <p:nvSpPr>
                <p:cNvPr id="4049" name="Google Shape;4049;p5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59"/>
              <p:cNvGrpSpPr/>
              <p:nvPr/>
            </p:nvGrpSpPr>
            <p:grpSpPr>
              <a:xfrm>
                <a:off x="3853052" y="3577398"/>
                <a:ext cx="37776" cy="32420"/>
                <a:chOff x="3853052" y="3577398"/>
                <a:chExt cx="37776" cy="32420"/>
              </a:xfrm>
            </p:grpSpPr>
            <p:sp>
              <p:nvSpPr>
                <p:cNvPr id="4052" name="Google Shape;4052;p5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59"/>
              <p:cNvGrpSpPr/>
              <p:nvPr/>
            </p:nvGrpSpPr>
            <p:grpSpPr>
              <a:xfrm>
                <a:off x="4039908" y="3412107"/>
                <a:ext cx="37776" cy="32357"/>
                <a:chOff x="4039908" y="3412107"/>
                <a:chExt cx="37776" cy="32357"/>
              </a:xfrm>
            </p:grpSpPr>
            <p:sp>
              <p:nvSpPr>
                <p:cNvPr id="4055" name="Google Shape;4055;p5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59"/>
              <p:cNvGrpSpPr/>
              <p:nvPr/>
            </p:nvGrpSpPr>
            <p:grpSpPr>
              <a:xfrm>
                <a:off x="4017360" y="3342061"/>
                <a:ext cx="37870" cy="32380"/>
                <a:chOff x="4017360" y="3342061"/>
                <a:chExt cx="37870" cy="32380"/>
              </a:xfrm>
            </p:grpSpPr>
            <p:sp>
              <p:nvSpPr>
                <p:cNvPr id="4058" name="Google Shape;4058;p5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0" name="Google Shape;4060;p5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2" name="Google Shape;4062;p59"/>
              <p:cNvGrpSpPr/>
              <p:nvPr/>
            </p:nvGrpSpPr>
            <p:grpSpPr>
              <a:xfrm>
                <a:off x="3750870" y="3418650"/>
                <a:ext cx="37776" cy="32380"/>
                <a:chOff x="3750870" y="3418650"/>
                <a:chExt cx="37776" cy="32380"/>
              </a:xfrm>
            </p:grpSpPr>
            <p:sp>
              <p:nvSpPr>
                <p:cNvPr id="4063" name="Google Shape;4063;p5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59"/>
              <p:cNvGrpSpPr/>
              <p:nvPr/>
            </p:nvGrpSpPr>
            <p:grpSpPr>
              <a:xfrm>
                <a:off x="3632509" y="3274438"/>
                <a:ext cx="37783" cy="32357"/>
                <a:chOff x="3632509" y="3274438"/>
                <a:chExt cx="37783" cy="32357"/>
              </a:xfrm>
            </p:grpSpPr>
            <p:sp>
              <p:nvSpPr>
                <p:cNvPr id="4066" name="Google Shape;4066;p5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59"/>
              <p:cNvGrpSpPr/>
              <p:nvPr/>
            </p:nvGrpSpPr>
            <p:grpSpPr>
              <a:xfrm>
                <a:off x="3906424" y="3297561"/>
                <a:ext cx="37776" cy="32451"/>
                <a:chOff x="3906424" y="3297561"/>
                <a:chExt cx="37776" cy="32451"/>
              </a:xfrm>
            </p:grpSpPr>
            <p:sp>
              <p:nvSpPr>
                <p:cNvPr id="4069" name="Google Shape;4069;p5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59"/>
              <p:cNvGrpSpPr/>
              <p:nvPr/>
            </p:nvGrpSpPr>
            <p:grpSpPr>
              <a:xfrm>
                <a:off x="3866084" y="3412107"/>
                <a:ext cx="37776" cy="32357"/>
                <a:chOff x="3866084" y="3412107"/>
                <a:chExt cx="37776" cy="32357"/>
              </a:xfrm>
            </p:grpSpPr>
            <p:sp>
              <p:nvSpPr>
                <p:cNvPr id="4072" name="Google Shape;4072;p5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59"/>
              <p:cNvGrpSpPr/>
              <p:nvPr/>
            </p:nvGrpSpPr>
            <p:grpSpPr>
              <a:xfrm>
                <a:off x="4023919" y="3766409"/>
                <a:ext cx="37783" cy="32357"/>
                <a:chOff x="4023919" y="3766409"/>
                <a:chExt cx="37783" cy="32357"/>
              </a:xfrm>
            </p:grpSpPr>
            <p:sp>
              <p:nvSpPr>
                <p:cNvPr id="4075" name="Google Shape;4075;p5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59"/>
              <p:cNvGrpSpPr/>
              <p:nvPr/>
            </p:nvGrpSpPr>
            <p:grpSpPr>
              <a:xfrm>
                <a:off x="3973882" y="3779449"/>
                <a:ext cx="37776" cy="32357"/>
                <a:chOff x="3973882" y="3779449"/>
                <a:chExt cx="37776" cy="32357"/>
              </a:xfrm>
            </p:grpSpPr>
            <p:sp>
              <p:nvSpPr>
                <p:cNvPr id="4078" name="Google Shape;4078;p5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59"/>
              <p:cNvGrpSpPr/>
              <p:nvPr/>
            </p:nvGrpSpPr>
            <p:grpSpPr>
              <a:xfrm>
                <a:off x="4073398" y="3838028"/>
                <a:ext cx="37776" cy="32380"/>
                <a:chOff x="4073398" y="3838028"/>
                <a:chExt cx="37776" cy="32380"/>
              </a:xfrm>
            </p:grpSpPr>
            <p:sp>
              <p:nvSpPr>
                <p:cNvPr id="4081" name="Google Shape;4081;p5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59"/>
              <p:cNvGrpSpPr/>
              <p:nvPr/>
            </p:nvGrpSpPr>
            <p:grpSpPr>
              <a:xfrm>
                <a:off x="4342672" y="4144496"/>
                <a:ext cx="37752" cy="32364"/>
                <a:chOff x="4342672" y="4144496"/>
                <a:chExt cx="37752" cy="32364"/>
              </a:xfrm>
            </p:grpSpPr>
            <p:sp>
              <p:nvSpPr>
                <p:cNvPr id="4084" name="Google Shape;4084;p5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59"/>
              <p:cNvGrpSpPr/>
              <p:nvPr/>
            </p:nvGrpSpPr>
            <p:grpSpPr>
              <a:xfrm>
                <a:off x="4406386" y="4056872"/>
                <a:ext cx="37783" cy="32364"/>
                <a:chOff x="4406386" y="4056872"/>
                <a:chExt cx="37783" cy="32364"/>
              </a:xfrm>
            </p:grpSpPr>
            <p:sp>
              <p:nvSpPr>
                <p:cNvPr id="4087" name="Google Shape;4087;p5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59"/>
              <p:cNvGrpSpPr/>
              <p:nvPr/>
            </p:nvGrpSpPr>
            <p:grpSpPr>
              <a:xfrm>
                <a:off x="4284416" y="4245254"/>
                <a:ext cx="37783" cy="32357"/>
                <a:chOff x="4284416" y="4245254"/>
                <a:chExt cx="37783" cy="32357"/>
              </a:xfrm>
            </p:grpSpPr>
            <p:sp>
              <p:nvSpPr>
                <p:cNvPr id="4090" name="Google Shape;4090;p5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59"/>
              <p:cNvGrpSpPr/>
              <p:nvPr/>
            </p:nvGrpSpPr>
            <p:grpSpPr>
              <a:xfrm>
                <a:off x="4219057" y="4331258"/>
                <a:ext cx="37776" cy="32364"/>
                <a:chOff x="4219057" y="4331258"/>
                <a:chExt cx="37776" cy="32364"/>
              </a:xfrm>
            </p:grpSpPr>
            <p:sp>
              <p:nvSpPr>
                <p:cNvPr id="4093" name="Google Shape;4093;p5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59"/>
              <p:cNvGrpSpPr/>
              <p:nvPr/>
            </p:nvGrpSpPr>
            <p:grpSpPr>
              <a:xfrm>
                <a:off x="4204122" y="4141688"/>
                <a:ext cx="33497" cy="28699"/>
                <a:chOff x="4204122" y="4141688"/>
                <a:chExt cx="33497" cy="28699"/>
              </a:xfrm>
            </p:grpSpPr>
            <p:sp>
              <p:nvSpPr>
                <p:cNvPr id="4096" name="Google Shape;4096;p5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59"/>
              <p:cNvGrpSpPr/>
              <p:nvPr/>
            </p:nvGrpSpPr>
            <p:grpSpPr>
              <a:xfrm>
                <a:off x="4301546" y="4003869"/>
                <a:ext cx="38916" cy="33324"/>
                <a:chOff x="4301546" y="4003869"/>
                <a:chExt cx="38916" cy="33324"/>
              </a:xfrm>
            </p:grpSpPr>
            <p:sp>
              <p:nvSpPr>
                <p:cNvPr id="4099" name="Google Shape;4099;p5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59"/>
              <p:cNvGrpSpPr/>
              <p:nvPr/>
            </p:nvGrpSpPr>
            <p:grpSpPr>
              <a:xfrm>
                <a:off x="4210681" y="3924669"/>
                <a:ext cx="36549" cy="31366"/>
                <a:chOff x="4210681" y="3924669"/>
                <a:chExt cx="36549" cy="31366"/>
              </a:xfrm>
            </p:grpSpPr>
            <p:sp>
              <p:nvSpPr>
                <p:cNvPr id="4102" name="Google Shape;4102;p5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59"/>
              <p:cNvGrpSpPr/>
              <p:nvPr/>
            </p:nvGrpSpPr>
            <p:grpSpPr>
              <a:xfrm>
                <a:off x="3987771" y="3628874"/>
                <a:ext cx="31499" cy="26993"/>
                <a:chOff x="3987771" y="3628874"/>
                <a:chExt cx="31499" cy="26993"/>
              </a:xfrm>
            </p:grpSpPr>
            <p:sp>
              <p:nvSpPr>
                <p:cNvPr id="4105" name="Google Shape;4105;p5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59"/>
              <p:cNvGrpSpPr/>
              <p:nvPr/>
            </p:nvGrpSpPr>
            <p:grpSpPr>
              <a:xfrm>
                <a:off x="4087382" y="3775674"/>
                <a:ext cx="31405" cy="26898"/>
                <a:chOff x="4087382" y="3775674"/>
                <a:chExt cx="31405" cy="26898"/>
              </a:xfrm>
            </p:grpSpPr>
            <p:sp>
              <p:nvSpPr>
                <p:cNvPr id="4108" name="Google Shape;4108;p5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59"/>
              <p:cNvGrpSpPr/>
              <p:nvPr/>
            </p:nvGrpSpPr>
            <p:grpSpPr>
              <a:xfrm>
                <a:off x="4118873" y="3856637"/>
                <a:ext cx="31405" cy="26906"/>
                <a:chOff x="4118873" y="3856637"/>
                <a:chExt cx="31405" cy="26906"/>
              </a:xfrm>
            </p:grpSpPr>
            <p:sp>
              <p:nvSpPr>
                <p:cNvPr id="4111" name="Google Shape;4111;p5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59"/>
              <p:cNvGrpSpPr/>
              <p:nvPr/>
            </p:nvGrpSpPr>
            <p:grpSpPr>
              <a:xfrm>
                <a:off x="4168541" y="3639523"/>
                <a:ext cx="31499" cy="26906"/>
                <a:chOff x="4168541" y="3639523"/>
                <a:chExt cx="31499" cy="26906"/>
              </a:xfrm>
            </p:grpSpPr>
            <p:sp>
              <p:nvSpPr>
                <p:cNvPr id="4114" name="Google Shape;4114;p5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59"/>
              <p:cNvGrpSpPr/>
              <p:nvPr/>
            </p:nvGrpSpPr>
            <p:grpSpPr>
              <a:xfrm>
                <a:off x="3965789" y="3393545"/>
                <a:ext cx="31405" cy="26945"/>
                <a:chOff x="3965789" y="3393545"/>
                <a:chExt cx="31405" cy="26945"/>
              </a:xfrm>
            </p:grpSpPr>
            <p:sp>
              <p:nvSpPr>
                <p:cNvPr id="4117" name="Google Shape;4117;p5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59"/>
              <p:cNvGrpSpPr/>
              <p:nvPr/>
            </p:nvGrpSpPr>
            <p:grpSpPr>
              <a:xfrm>
                <a:off x="3925166" y="3491008"/>
                <a:ext cx="31405" cy="27001"/>
                <a:chOff x="3925166" y="3491008"/>
                <a:chExt cx="31405" cy="27001"/>
              </a:xfrm>
            </p:grpSpPr>
            <p:sp>
              <p:nvSpPr>
                <p:cNvPr id="4120" name="Google Shape;4120;p5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59"/>
              <p:cNvGrpSpPr/>
              <p:nvPr/>
            </p:nvGrpSpPr>
            <p:grpSpPr>
              <a:xfrm>
                <a:off x="3682845" y="3340976"/>
                <a:ext cx="31397" cy="26898"/>
                <a:chOff x="3682845" y="3340976"/>
                <a:chExt cx="31397" cy="26898"/>
              </a:xfrm>
            </p:grpSpPr>
            <p:sp>
              <p:nvSpPr>
                <p:cNvPr id="4123" name="Google Shape;4123;p5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59"/>
              <p:cNvGrpSpPr/>
              <p:nvPr/>
            </p:nvGrpSpPr>
            <p:grpSpPr>
              <a:xfrm>
                <a:off x="3795393" y="3353725"/>
                <a:ext cx="31499" cy="26993"/>
                <a:chOff x="3795393" y="3353725"/>
                <a:chExt cx="31499" cy="26993"/>
              </a:xfrm>
            </p:grpSpPr>
            <p:sp>
              <p:nvSpPr>
                <p:cNvPr id="4126" name="Google Shape;4126;p5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59"/>
              <p:cNvGrpSpPr/>
              <p:nvPr/>
            </p:nvGrpSpPr>
            <p:grpSpPr>
              <a:xfrm>
                <a:off x="4176909" y="4363221"/>
                <a:ext cx="38924" cy="33316"/>
                <a:chOff x="4176909" y="4363221"/>
                <a:chExt cx="38924" cy="33316"/>
              </a:xfrm>
            </p:grpSpPr>
            <p:sp>
              <p:nvSpPr>
                <p:cNvPr id="4129" name="Google Shape;4129;p5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59"/>
              <p:cNvGrpSpPr/>
              <p:nvPr/>
            </p:nvGrpSpPr>
            <p:grpSpPr>
              <a:xfrm>
                <a:off x="4226191" y="4007660"/>
                <a:ext cx="33560" cy="28770"/>
                <a:chOff x="4226191" y="4007660"/>
                <a:chExt cx="33560" cy="28770"/>
              </a:xfrm>
            </p:grpSpPr>
            <p:sp>
              <p:nvSpPr>
                <p:cNvPr id="4132" name="Google Shape;4132;p5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59"/>
              <p:cNvGrpSpPr/>
              <p:nvPr/>
            </p:nvGrpSpPr>
            <p:grpSpPr>
              <a:xfrm>
                <a:off x="3597785" y="3377045"/>
                <a:ext cx="33591" cy="28699"/>
                <a:chOff x="3597785" y="3377045"/>
                <a:chExt cx="33591" cy="28699"/>
              </a:xfrm>
            </p:grpSpPr>
            <p:sp>
              <p:nvSpPr>
                <p:cNvPr id="4135" name="Google Shape;4135;p5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59"/>
              <p:cNvGrpSpPr/>
              <p:nvPr/>
            </p:nvGrpSpPr>
            <p:grpSpPr>
              <a:xfrm>
                <a:off x="3887870" y="3669796"/>
                <a:ext cx="33591" cy="28692"/>
                <a:chOff x="3887870" y="3669796"/>
                <a:chExt cx="33591" cy="28692"/>
              </a:xfrm>
            </p:grpSpPr>
            <p:sp>
              <p:nvSpPr>
                <p:cNvPr id="4138" name="Google Shape;4138;p5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59"/>
              <p:cNvGrpSpPr/>
              <p:nvPr/>
            </p:nvGrpSpPr>
            <p:grpSpPr>
              <a:xfrm>
                <a:off x="3818320" y="3481625"/>
                <a:ext cx="33497" cy="28770"/>
                <a:chOff x="3818320" y="3481625"/>
                <a:chExt cx="33497" cy="28770"/>
              </a:xfrm>
            </p:grpSpPr>
            <p:sp>
              <p:nvSpPr>
                <p:cNvPr id="4141" name="Google Shape;4141;p5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59"/>
              <p:cNvGrpSpPr/>
              <p:nvPr/>
            </p:nvGrpSpPr>
            <p:grpSpPr>
              <a:xfrm>
                <a:off x="4278139" y="4120948"/>
                <a:ext cx="37492" cy="32129"/>
                <a:chOff x="4278139" y="4120948"/>
                <a:chExt cx="37492" cy="32129"/>
              </a:xfrm>
            </p:grpSpPr>
            <p:sp>
              <p:nvSpPr>
                <p:cNvPr id="4144" name="Google Shape;4144;p5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59"/>
              <p:cNvGrpSpPr/>
              <p:nvPr/>
            </p:nvGrpSpPr>
            <p:grpSpPr>
              <a:xfrm>
                <a:off x="4419898" y="3977388"/>
                <a:ext cx="33497" cy="28692"/>
                <a:chOff x="4419898" y="3977388"/>
                <a:chExt cx="33497" cy="28692"/>
              </a:xfrm>
            </p:grpSpPr>
            <p:sp>
              <p:nvSpPr>
                <p:cNvPr id="4147" name="Google Shape;4147;p5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59"/>
              <p:cNvGrpSpPr/>
              <p:nvPr/>
            </p:nvGrpSpPr>
            <p:grpSpPr>
              <a:xfrm>
                <a:off x="4158930" y="4034684"/>
                <a:ext cx="33497" cy="28762"/>
                <a:chOff x="4158930" y="4034684"/>
                <a:chExt cx="33497" cy="28762"/>
              </a:xfrm>
            </p:grpSpPr>
            <p:sp>
              <p:nvSpPr>
                <p:cNvPr id="4150" name="Google Shape;4150;p5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59"/>
              <p:cNvGrpSpPr/>
              <p:nvPr/>
            </p:nvGrpSpPr>
            <p:grpSpPr>
              <a:xfrm>
                <a:off x="4134949" y="3957049"/>
                <a:ext cx="33497" cy="28770"/>
                <a:chOff x="4134949" y="3957049"/>
                <a:chExt cx="33497" cy="28770"/>
              </a:xfrm>
            </p:grpSpPr>
            <p:sp>
              <p:nvSpPr>
                <p:cNvPr id="4153" name="Google Shape;4153;p5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59"/>
              <p:cNvGrpSpPr/>
              <p:nvPr/>
            </p:nvGrpSpPr>
            <p:grpSpPr>
              <a:xfrm>
                <a:off x="4193653" y="4184403"/>
                <a:ext cx="43580" cy="37264"/>
                <a:chOff x="4193653" y="4184403"/>
                <a:chExt cx="43580" cy="37264"/>
              </a:xfrm>
            </p:grpSpPr>
            <p:sp>
              <p:nvSpPr>
                <p:cNvPr id="4156" name="Google Shape;4156;p5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59"/>
              <p:cNvGrpSpPr/>
              <p:nvPr/>
            </p:nvGrpSpPr>
            <p:grpSpPr>
              <a:xfrm>
                <a:off x="4343600" y="3943844"/>
                <a:ext cx="43580" cy="37312"/>
                <a:chOff x="4343600" y="3943844"/>
                <a:chExt cx="43580" cy="37312"/>
              </a:xfrm>
            </p:grpSpPr>
            <p:sp>
              <p:nvSpPr>
                <p:cNvPr id="4159" name="Google Shape;4159;p5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59"/>
              <p:cNvGrpSpPr/>
              <p:nvPr/>
            </p:nvGrpSpPr>
            <p:grpSpPr>
              <a:xfrm>
                <a:off x="4172339" y="3381693"/>
                <a:ext cx="31499" cy="27001"/>
                <a:chOff x="4172339" y="3381693"/>
                <a:chExt cx="31499" cy="27001"/>
              </a:xfrm>
            </p:grpSpPr>
            <p:sp>
              <p:nvSpPr>
                <p:cNvPr id="4162" name="Google Shape;4162;p5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7" name="Shape 4167"/>
        <p:cNvGrpSpPr/>
        <p:nvPr/>
      </p:nvGrpSpPr>
      <p:grpSpPr>
        <a:xfrm>
          <a:off x="0" y="0"/>
          <a:ext cx="0" cy="0"/>
          <a:chOff x="0" y="0"/>
          <a:chExt cx="0" cy="0"/>
        </a:xfrm>
      </p:grpSpPr>
      <p:grpSp>
        <p:nvGrpSpPr>
          <p:cNvPr id="4168" name="Google Shape;4168;p60"/>
          <p:cNvGrpSpPr/>
          <p:nvPr/>
        </p:nvGrpSpPr>
        <p:grpSpPr>
          <a:xfrm>
            <a:off x="729274" y="969771"/>
            <a:ext cx="2507799" cy="206239"/>
            <a:chOff x="106648" y="895722"/>
            <a:chExt cx="4481413" cy="374300"/>
          </a:xfrm>
        </p:grpSpPr>
        <p:grpSp>
          <p:nvGrpSpPr>
            <p:cNvPr id="4169" name="Google Shape;4169;p60"/>
            <p:cNvGrpSpPr/>
            <p:nvPr/>
          </p:nvGrpSpPr>
          <p:grpSpPr>
            <a:xfrm>
              <a:off x="2233276" y="895722"/>
              <a:ext cx="1082667" cy="223591"/>
              <a:chOff x="4808316" y="2800065"/>
              <a:chExt cx="1999386" cy="412910"/>
            </a:xfrm>
          </p:grpSpPr>
          <p:sp>
            <p:nvSpPr>
              <p:cNvPr id="4170" name="Google Shape;4170;p6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1" name="Google Shape;4171;p60"/>
              <p:cNvGrpSpPr/>
              <p:nvPr/>
            </p:nvGrpSpPr>
            <p:grpSpPr>
              <a:xfrm>
                <a:off x="4808316" y="2800065"/>
                <a:ext cx="92400" cy="411825"/>
                <a:chOff x="845575" y="2563700"/>
                <a:chExt cx="92400" cy="411825"/>
              </a:xfrm>
            </p:grpSpPr>
            <p:cxnSp>
              <p:nvCxnSpPr>
                <p:cNvPr id="4172" name="Google Shape;4172;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73" name="Google Shape;4173;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4" name="Google Shape;4174;p60"/>
            <p:cNvGrpSpPr/>
            <p:nvPr/>
          </p:nvGrpSpPr>
          <p:grpSpPr>
            <a:xfrm>
              <a:off x="106648" y="895722"/>
              <a:ext cx="1088401" cy="223591"/>
              <a:chOff x="881025" y="2800065"/>
              <a:chExt cx="2009975" cy="412910"/>
            </a:xfrm>
          </p:grpSpPr>
          <p:sp>
            <p:nvSpPr>
              <p:cNvPr id="4175" name="Google Shape;4175;p6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60"/>
              <p:cNvGrpSpPr/>
              <p:nvPr/>
            </p:nvGrpSpPr>
            <p:grpSpPr>
              <a:xfrm>
                <a:off x="881025" y="2800065"/>
                <a:ext cx="92400" cy="411825"/>
                <a:chOff x="845575" y="2563700"/>
                <a:chExt cx="92400" cy="411825"/>
              </a:xfrm>
            </p:grpSpPr>
            <p:cxnSp>
              <p:nvCxnSpPr>
                <p:cNvPr id="4177" name="Google Shape;4177;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78" name="Google Shape;4178;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9" name="Google Shape;4179;p60"/>
            <p:cNvGrpSpPr/>
            <p:nvPr/>
          </p:nvGrpSpPr>
          <p:grpSpPr>
            <a:xfrm>
              <a:off x="1172346" y="1047018"/>
              <a:ext cx="1083151" cy="223003"/>
              <a:chOff x="2849073" y="3079467"/>
              <a:chExt cx="2000279" cy="411825"/>
            </a:xfrm>
          </p:grpSpPr>
          <p:sp>
            <p:nvSpPr>
              <p:cNvPr id="4180" name="Google Shape;4180;p6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1" name="Google Shape;4181;p60"/>
              <p:cNvGrpSpPr/>
              <p:nvPr/>
            </p:nvGrpSpPr>
            <p:grpSpPr>
              <a:xfrm rot="10800000">
                <a:off x="2849073" y="3079467"/>
                <a:ext cx="92400" cy="411825"/>
                <a:chOff x="2070100" y="2563700"/>
                <a:chExt cx="92400" cy="411825"/>
              </a:xfrm>
            </p:grpSpPr>
            <p:cxnSp>
              <p:nvCxnSpPr>
                <p:cNvPr id="4182" name="Google Shape;4182;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83" name="Google Shape;4183;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4" name="Google Shape;4184;p60"/>
            <p:cNvGrpSpPr/>
            <p:nvPr/>
          </p:nvGrpSpPr>
          <p:grpSpPr>
            <a:xfrm>
              <a:off x="3290132" y="1047018"/>
              <a:ext cx="1297929" cy="223003"/>
              <a:chOff x="6760035" y="3079467"/>
              <a:chExt cx="2396914" cy="411825"/>
            </a:xfrm>
          </p:grpSpPr>
          <p:sp>
            <p:nvSpPr>
              <p:cNvPr id="4185" name="Google Shape;4185;p6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6" name="Google Shape;4186;p60"/>
              <p:cNvGrpSpPr/>
              <p:nvPr/>
            </p:nvGrpSpPr>
            <p:grpSpPr>
              <a:xfrm rot="10800000">
                <a:off x="6760035" y="3079467"/>
                <a:ext cx="92400" cy="411825"/>
                <a:chOff x="2070100" y="2563700"/>
                <a:chExt cx="92400" cy="411825"/>
              </a:xfrm>
            </p:grpSpPr>
            <p:cxnSp>
              <p:nvCxnSpPr>
                <p:cNvPr id="4187" name="Google Shape;4187;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88" name="Google Shape;4188;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89" name="Google Shape;4189;p60"/>
          <p:cNvGrpSpPr/>
          <p:nvPr/>
        </p:nvGrpSpPr>
        <p:grpSpPr>
          <a:xfrm>
            <a:off x="2147036" y="3369142"/>
            <a:ext cx="1086701" cy="799429"/>
            <a:chOff x="2183288" y="3555572"/>
            <a:chExt cx="1136241" cy="835873"/>
          </a:xfrm>
        </p:grpSpPr>
        <p:sp>
          <p:nvSpPr>
            <p:cNvPr id="4190" name="Google Shape;4190;p6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1" name="Google Shape;4191;p60"/>
            <p:cNvGrpSpPr/>
            <p:nvPr/>
          </p:nvGrpSpPr>
          <p:grpSpPr>
            <a:xfrm>
              <a:off x="2205895" y="3637269"/>
              <a:ext cx="1089848" cy="724993"/>
              <a:chOff x="2205895" y="3637269"/>
              <a:chExt cx="1089848" cy="724993"/>
            </a:xfrm>
          </p:grpSpPr>
          <p:sp>
            <p:nvSpPr>
              <p:cNvPr id="4192" name="Google Shape;4192;p6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8" name="Google Shape;4198;p6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9" name="Google Shape;4199;p6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00" name="Google Shape;4200;p60"/>
            <p:cNvGrpSpPr/>
            <p:nvPr/>
          </p:nvGrpSpPr>
          <p:grpSpPr>
            <a:xfrm>
              <a:off x="3173850" y="3779426"/>
              <a:ext cx="145679" cy="70048"/>
              <a:chOff x="3173850" y="3779426"/>
              <a:chExt cx="145679" cy="70048"/>
            </a:xfrm>
          </p:grpSpPr>
          <p:cxnSp>
            <p:nvCxnSpPr>
              <p:cNvPr id="4201" name="Google Shape;4201;p6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202" name="Google Shape;4202;p6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0"/>
            <p:cNvGrpSpPr/>
            <p:nvPr/>
          </p:nvGrpSpPr>
          <p:grpSpPr>
            <a:xfrm>
              <a:off x="2183288" y="4139483"/>
              <a:ext cx="145133" cy="70048"/>
              <a:chOff x="2183288" y="4139483"/>
              <a:chExt cx="145133" cy="70048"/>
            </a:xfrm>
          </p:grpSpPr>
          <p:cxnSp>
            <p:nvCxnSpPr>
              <p:cNvPr id="4204" name="Google Shape;4204;p6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205" name="Google Shape;4205;p6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6" name="Google Shape;4206;p6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7" name="Google Shape;4207;p6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08" name="Google Shape;4208;p60"/>
            <p:cNvGrpSpPr/>
            <p:nvPr/>
          </p:nvGrpSpPr>
          <p:grpSpPr>
            <a:xfrm>
              <a:off x="2943836" y="4268886"/>
              <a:ext cx="60717" cy="122559"/>
              <a:chOff x="2943836" y="4268886"/>
              <a:chExt cx="60717" cy="122559"/>
            </a:xfrm>
          </p:grpSpPr>
          <p:sp>
            <p:nvSpPr>
              <p:cNvPr id="4209" name="Google Shape;4209;p6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0" name="Google Shape;4210;p6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211" name="Google Shape;4211;p60"/>
          <p:cNvGrpSpPr/>
          <p:nvPr/>
        </p:nvGrpSpPr>
        <p:grpSpPr>
          <a:xfrm>
            <a:off x="3409981" y="1290142"/>
            <a:ext cx="1675870" cy="758251"/>
            <a:chOff x="3530532" y="1496185"/>
            <a:chExt cx="1562000" cy="706730"/>
          </a:xfrm>
        </p:grpSpPr>
        <p:cxnSp>
          <p:nvCxnSpPr>
            <p:cNvPr id="4212" name="Google Shape;4212;p6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213" name="Google Shape;4213;p60"/>
            <p:cNvGrpSpPr/>
            <p:nvPr/>
          </p:nvGrpSpPr>
          <p:grpSpPr>
            <a:xfrm>
              <a:off x="3530532" y="1496185"/>
              <a:ext cx="323430" cy="463587"/>
              <a:chOff x="3530532" y="1496185"/>
              <a:chExt cx="323430" cy="463587"/>
            </a:xfrm>
          </p:grpSpPr>
          <p:grpSp>
            <p:nvGrpSpPr>
              <p:cNvPr id="4214" name="Google Shape;4214;p60"/>
              <p:cNvGrpSpPr/>
              <p:nvPr/>
            </p:nvGrpSpPr>
            <p:grpSpPr>
              <a:xfrm>
                <a:off x="3567462" y="1496185"/>
                <a:ext cx="286500" cy="361376"/>
                <a:chOff x="3567462" y="1496185"/>
                <a:chExt cx="286500" cy="361376"/>
              </a:xfrm>
            </p:grpSpPr>
            <p:cxnSp>
              <p:nvCxnSpPr>
                <p:cNvPr id="4215" name="Google Shape;4215;p6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16" name="Google Shape;4216;p6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7" name="Google Shape;4217;p6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60"/>
            <p:cNvGrpSpPr/>
            <p:nvPr/>
          </p:nvGrpSpPr>
          <p:grpSpPr>
            <a:xfrm>
              <a:off x="3891569" y="1779209"/>
              <a:ext cx="323945" cy="423706"/>
              <a:chOff x="3891569" y="1779209"/>
              <a:chExt cx="323945" cy="423706"/>
            </a:xfrm>
          </p:grpSpPr>
          <p:grpSp>
            <p:nvGrpSpPr>
              <p:cNvPr id="4219" name="Google Shape;4219;p60"/>
              <p:cNvGrpSpPr/>
              <p:nvPr/>
            </p:nvGrpSpPr>
            <p:grpSpPr>
              <a:xfrm>
                <a:off x="3929014" y="1881638"/>
                <a:ext cx="286500" cy="321278"/>
                <a:chOff x="3929014" y="1881638"/>
                <a:chExt cx="286500" cy="321278"/>
              </a:xfrm>
            </p:grpSpPr>
            <p:cxnSp>
              <p:nvCxnSpPr>
                <p:cNvPr id="4220" name="Google Shape;4220;p6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221" name="Google Shape;4221;p6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2" name="Google Shape;4222;p6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60"/>
            <p:cNvGrpSpPr/>
            <p:nvPr/>
          </p:nvGrpSpPr>
          <p:grpSpPr>
            <a:xfrm>
              <a:off x="4252606" y="1496185"/>
              <a:ext cx="324721" cy="463587"/>
              <a:chOff x="4252606" y="1496185"/>
              <a:chExt cx="324721" cy="463587"/>
            </a:xfrm>
          </p:grpSpPr>
          <p:grpSp>
            <p:nvGrpSpPr>
              <p:cNvPr id="4224" name="Google Shape;4224;p60"/>
              <p:cNvGrpSpPr/>
              <p:nvPr/>
            </p:nvGrpSpPr>
            <p:grpSpPr>
              <a:xfrm>
                <a:off x="4290828" y="1496185"/>
                <a:ext cx="286500" cy="361376"/>
                <a:chOff x="4290828" y="1496185"/>
                <a:chExt cx="286500" cy="361376"/>
              </a:xfrm>
            </p:grpSpPr>
            <p:cxnSp>
              <p:nvCxnSpPr>
                <p:cNvPr id="4225" name="Google Shape;4225;p6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26" name="Google Shape;4226;p6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7" name="Google Shape;4227;p6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60"/>
            <p:cNvGrpSpPr/>
            <p:nvPr/>
          </p:nvGrpSpPr>
          <p:grpSpPr>
            <a:xfrm>
              <a:off x="4613643" y="1763716"/>
              <a:ext cx="325308" cy="439200"/>
              <a:chOff x="4613643" y="1763716"/>
              <a:chExt cx="325308" cy="439200"/>
            </a:xfrm>
          </p:grpSpPr>
          <p:grpSp>
            <p:nvGrpSpPr>
              <p:cNvPr id="4229" name="Google Shape;4229;p60"/>
              <p:cNvGrpSpPr/>
              <p:nvPr/>
            </p:nvGrpSpPr>
            <p:grpSpPr>
              <a:xfrm>
                <a:off x="4652451" y="1879538"/>
                <a:ext cx="286500" cy="323378"/>
                <a:chOff x="4652451" y="1879538"/>
                <a:chExt cx="286500" cy="323378"/>
              </a:xfrm>
            </p:grpSpPr>
            <p:cxnSp>
              <p:nvCxnSpPr>
                <p:cNvPr id="4230" name="Google Shape;4230;p6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231" name="Google Shape;4231;p6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2" name="Google Shape;4232;p6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3" name="Google Shape;4233;p60"/>
          <p:cNvGrpSpPr/>
          <p:nvPr/>
        </p:nvGrpSpPr>
        <p:grpSpPr>
          <a:xfrm>
            <a:off x="3421841" y="2143768"/>
            <a:ext cx="1652173" cy="391517"/>
            <a:chOff x="3512551" y="2358270"/>
            <a:chExt cx="1597383" cy="378533"/>
          </a:xfrm>
        </p:grpSpPr>
        <p:cxnSp>
          <p:nvCxnSpPr>
            <p:cNvPr id="4234" name="Google Shape;4234;p60"/>
            <p:cNvCxnSpPr>
              <a:stCxn id="4235" idx="6"/>
              <a:endCxn id="423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37" name="Google Shape;4237;p60"/>
            <p:cNvGrpSpPr/>
            <p:nvPr/>
          </p:nvGrpSpPr>
          <p:grpSpPr>
            <a:xfrm>
              <a:off x="3512551" y="2358270"/>
              <a:ext cx="225647" cy="307714"/>
              <a:chOff x="2182679" y="2004714"/>
              <a:chExt cx="792300" cy="1080458"/>
            </a:xfrm>
          </p:grpSpPr>
          <p:cxnSp>
            <p:nvCxnSpPr>
              <p:cNvPr id="4238" name="Google Shape;4238;p60"/>
              <p:cNvCxnSpPr>
                <a:stCxn id="423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35" name="Google Shape;4235;p6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0"/>
            <p:cNvGrpSpPr/>
            <p:nvPr/>
          </p:nvGrpSpPr>
          <p:grpSpPr>
            <a:xfrm>
              <a:off x="3969644" y="2440153"/>
              <a:ext cx="225853" cy="296651"/>
              <a:chOff x="3775710" y="1729289"/>
              <a:chExt cx="136500" cy="179289"/>
            </a:xfrm>
          </p:grpSpPr>
          <p:cxnSp>
            <p:nvCxnSpPr>
              <p:cNvPr id="4241" name="Google Shape;4241;p6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242" name="Google Shape;4242;p6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60"/>
            <p:cNvGrpSpPr/>
            <p:nvPr/>
          </p:nvGrpSpPr>
          <p:grpSpPr>
            <a:xfrm>
              <a:off x="4427051" y="2358270"/>
              <a:ext cx="225647" cy="307714"/>
              <a:chOff x="5393704" y="2004714"/>
              <a:chExt cx="792300" cy="1080458"/>
            </a:xfrm>
          </p:grpSpPr>
          <p:cxnSp>
            <p:nvCxnSpPr>
              <p:cNvPr id="4245" name="Google Shape;4245;p60"/>
              <p:cNvCxnSpPr>
                <a:stCxn id="424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47" name="Google Shape;4247;p6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60"/>
            <p:cNvGrpSpPr/>
            <p:nvPr/>
          </p:nvGrpSpPr>
          <p:grpSpPr>
            <a:xfrm>
              <a:off x="4884287" y="2440252"/>
              <a:ext cx="225647" cy="296532"/>
              <a:chOff x="6999166" y="2292572"/>
              <a:chExt cx="792300" cy="1041192"/>
            </a:xfrm>
          </p:grpSpPr>
          <p:cxnSp>
            <p:nvCxnSpPr>
              <p:cNvPr id="4249" name="Google Shape;4249;p6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36" name="Google Shape;4236;p6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1" name="Google Shape;4251;p60"/>
          <p:cNvGrpSpPr/>
          <p:nvPr/>
        </p:nvGrpSpPr>
        <p:grpSpPr>
          <a:xfrm>
            <a:off x="6842649" y="979967"/>
            <a:ext cx="1581844" cy="732818"/>
            <a:chOff x="634175" y="2986275"/>
            <a:chExt cx="3147949" cy="1458344"/>
          </a:xfrm>
        </p:grpSpPr>
        <p:cxnSp>
          <p:nvCxnSpPr>
            <p:cNvPr id="4252" name="Google Shape;4252;p60"/>
            <p:cNvCxnSpPr>
              <a:stCxn id="4253" idx="4"/>
              <a:endCxn id="425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255" name="Google Shape;4255;p60"/>
            <p:cNvCxnSpPr>
              <a:stCxn id="4254" idx="0"/>
              <a:endCxn id="425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57" name="Google Shape;4257;p60"/>
            <p:cNvCxnSpPr>
              <a:stCxn id="4256" idx="4"/>
              <a:endCxn id="425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59" name="Google Shape;4259;p60"/>
            <p:cNvCxnSpPr>
              <a:stCxn id="4258" idx="0"/>
              <a:endCxn id="426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260" name="Google Shape;4260;p6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56" name="Google Shape;4256;p6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53" name="Google Shape;4253;p6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58" name="Google Shape;4258;p6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54" name="Google Shape;4254;p6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61" name="Google Shape;4261;p60"/>
          <p:cNvGrpSpPr/>
          <p:nvPr/>
        </p:nvGrpSpPr>
        <p:grpSpPr>
          <a:xfrm>
            <a:off x="3410364" y="2674277"/>
            <a:ext cx="1675128" cy="313674"/>
            <a:chOff x="998425" y="1182125"/>
            <a:chExt cx="1065400" cy="199500"/>
          </a:xfrm>
        </p:grpSpPr>
        <p:sp>
          <p:nvSpPr>
            <p:cNvPr id="4262" name="Google Shape;4262;p6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60"/>
          <p:cNvGrpSpPr/>
          <p:nvPr/>
        </p:nvGrpSpPr>
        <p:grpSpPr>
          <a:xfrm>
            <a:off x="3410363" y="3630244"/>
            <a:ext cx="1675129" cy="525345"/>
            <a:chOff x="5194708" y="3484366"/>
            <a:chExt cx="3148148" cy="987304"/>
          </a:xfrm>
        </p:grpSpPr>
        <p:grpSp>
          <p:nvGrpSpPr>
            <p:cNvPr id="4268" name="Google Shape;4268;p60"/>
            <p:cNvGrpSpPr/>
            <p:nvPr/>
          </p:nvGrpSpPr>
          <p:grpSpPr>
            <a:xfrm>
              <a:off x="7531521" y="3484366"/>
              <a:ext cx="811335" cy="987304"/>
              <a:chOff x="3379425" y="1617275"/>
              <a:chExt cx="1090650" cy="1327200"/>
            </a:xfrm>
          </p:grpSpPr>
          <p:sp>
            <p:nvSpPr>
              <p:cNvPr id="4269" name="Google Shape;4269;p6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60"/>
            <p:cNvGrpSpPr/>
            <p:nvPr/>
          </p:nvGrpSpPr>
          <p:grpSpPr>
            <a:xfrm>
              <a:off x="6752546" y="3484366"/>
              <a:ext cx="811428" cy="987304"/>
              <a:chOff x="2332275" y="1617275"/>
              <a:chExt cx="1090775" cy="1327200"/>
            </a:xfrm>
          </p:grpSpPr>
          <p:sp>
            <p:nvSpPr>
              <p:cNvPr id="4273" name="Google Shape;4273;p6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60"/>
            <p:cNvGrpSpPr/>
            <p:nvPr/>
          </p:nvGrpSpPr>
          <p:grpSpPr>
            <a:xfrm>
              <a:off x="5973664" y="3484366"/>
              <a:ext cx="811335" cy="987304"/>
              <a:chOff x="1285250" y="1617275"/>
              <a:chExt cx="1090650" cy="1327200"/>
            </a:xfrm>
          </p:grpSpPr>
          <p:sp>
            <p:nvSpPr>
              <p:cNvPr id="4277" name="Google Shape;4277;p6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60"/>
            <p:cNvGrpSpPr/>
            <p:nvPr/>
          </p:nvGrpSpPr>
          <p:grpSpPr>
            <a:xfrm>
              <a:off x="5194708" y="3484366"/>
              <a:ext cx="811409" cy="987304"/>
              <a:chOff x="238125" y="1617275"/>
              <a:chExt cx="1090750" cy="1327200"/>
            </a:xfrm>
          </p:grpSpPr>
          <p:sp>
            <p:nvSpPr>
              <p:cNvPr id="4281" name="Google Shape;4281;p6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4" name="Google Shape;4284;p60"/>
          <p:cNvGrpSpPr/>
          <p:nvPr/>
        </p:nvGrpSpPr>
        <p:grpSpPr>
          <a:xfrm>
            <a:off x="6844048" y="2276133"/>
            <a:ext cx="1579046" cy="522230"/>
            <a:chOff x="6853641" y="2534077"/>
            <a:chExt cx="1515545" cy="501229"/>
          </a:xfrm>
        </p:grpSpPr>
        <p:grpSp>
          <p:nvGrpSpPr>
            <p:cNvPr id="4285" name="Google Shape;4285;p60"/>
            <p:cNvGrpSpPr/>
            <p:nvPr/>
          </p:nvGrpSpPr>
          <p:grpSpPr>
            <a:xfrm>
              <a:off x="6853641" y="2618923"/>
              <a:ext cx="1515545" cy="324556"/>
              <a:chOff x="6853641" y="2618923"/>
              <a:chExt cx="1515545" cy="324556"/>
            </a:xfrm>
          </p:grpSpPr>
          <p:sp>
            <p:nvSpPr>
              <p:cNvPr id="4286" name="Google Shape;4286;p6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1" name="Google Shape;4291;p6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60"/>
          <p:cNvGrpSpPr/>
          <p:nvPr/>
        </p:nvGrpSpPr>
        <p:grpSpPr>
          <a:xfrm>
            <a:off x="3438940" y="3151173"/>
            <a:ext cx="1617976" cy="346616"/>
            <a:chOff x="1808063" y="4294338"/>
            <a:chExt cx="3370782" cy="721817"/>
          </a:xfrm>
        </p:grpSpPr>
        <p:sp>
          <p:nvSpPr>
            <p:cNvPr id="4297" name="Google Shape;4297;p6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0"/>
          <p:cNvGrpSpPr/>
          <p:nvPr/>
        </p:nvGrpSpPr>
        <p:grpSpPr>
          <a:xfrm>
            <a:off x="5264936" y="3817923"/>
            <a:ext cx="1417067" cy="350605"/>
            <a:chOff x="4234950" y="2101012"/>
            <a:chExt cx="4219974" cy="1044090"/>
          </a:xfrm>
        </p:grpSpPr>
        <p:sp>
          <p:nvSpPr>
            <p:cNvPr id="4308" name="Google Shape;4308;p6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60"/>
          <p:cNvGrpSpPr/>
          <p:nvPr/>
        </p:nvGrpSpPr>
        <p:grpSpPr>
          <a:xfrm>
            <a:off x="6840408" y="1808681"/>
            <a:ext cx="1586327" cy="371557"/>
            <a:chOff x="1247650" y="2075423"/>
            <a:chExt cx="6648477" cy="1557238"/>
          </a:xfrm>
        </p:grpSpPr>
        <p:sp>
          <p:nvSpPr>
            <p:cNvPr id="4325" name="Google Shape;4325;p6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60"/>
          <p:cNvGrpSpPr/>
          <p:nvPr/>
        </p:nvGrpSpPr>
        <p:grpSpPr>
          <a:xfrm>
            <a:off x="5271678" y="961870"/>
            <a:ext cx="1415601" cy="1648533"/>
            <a:chOff x="1839112" y="2209163"/>
            <a:chExt cx="1918159" cy="2233784"/>
          </a:xfrm>
        </p:grpSpPr>
        <p:sp>
          <p:nvSpPr>
            <p:cNvPr id="4332" name="Google Shape;4332;p6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5" name="Google Shape;4335;p60"/>
            <p:cNvCxnSpPr>
              <a:stCxn id="4332" idx="6"/>
              <a:endCxn id="433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36" name="Google Shape;4336;p60"/>
            <p:cNvCxnSpPr>
              <a:stCxn id="4333" idx="4"/>
              <a:endCxn id="433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38" name="Google Shape;4338;p60"/>
            <p:cNvCxnSpPr>
              <a:stCxn id="4337" idx="6"/>
              <a:endCxn id="433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39" name="Google Shape;4339;p60"/>
            <p:cNvCxnSpPr>
              <a:stCxn id="4334" idx="4"/>
              <a:endCxn id="434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37" name="Google Shape;4337;p6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2" name="Google Shape;4342;p60"/>
            <p:cNvCxnSpPr>
              <a:endCxn id="434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343" name="Google Shape;4343;p60"/>
          <p:cNvGrpSpPr/>
          <p:nvPr/>
        </p:nvGrpSpPr>
        <p:grpSpPr>
          <a:xfrm>
            <a:off x="3428944" y="979954"/>
            <a:ext cx="1637968" cy="154942"/>
            <a:chOff x="238125" y="2506075"/>
            <a:chExt cx="7115411" cy="673075"/>
          </a:xfrm>
        </p:grpSpPr>
        <p:sp>
          <p:nvSpPr>
            <p:cNvPr id="4344" name="Google Shape;4344;p6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60"/>
          <p:cNvGrpSpPr/>
          <p:nvPr/>
        </p:nvGrpSpPr>
        <p:grpSpPr>
          <a:xfrm>
            <a:off x="1969680" y="1294672"/>
            <a:ext cx="1262932" cy="785408"/>
            <a:chOff x="548861" y="389676"/>
            <a:chExt cx="3843371" cy="2390163"/>
          </a:xfrm>
        </p:grpSpPr>
        <p:cxnSp>
          <p:nvCxnSpPr>
            <p:cNvPr id="4350" name="Google Shape;4350;p6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51" name="Google Shape;4351;p6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52" name="Google Shape;4352;p6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53" name="Google Shape;4353;p6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354" name="Google Shape;4354;p6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355" name="Google Shape;4355;p6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6" name="Google Shape;4356;p6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357" name="Google Shape;4357;p6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60"/>
          <p:cNvGrpSpPr/>
          <p:nvPr/>
        </p:nvGrpSpPr>
        <p:grpSpPr>
          <a:xfrm>
            <a:off x="757812" y="2401550"/>
            <a:ext cx="1412054" cy="633562"/>
            <a:chOff x="1187400" y="2529299"/>
            <a:chExt cx="6769193" cy="2241903"/>
          </a:xfrm>
        </p:grpSpPr>
        <p:sp>
          <p:nvSpPr>
            <p:cNvPr id="4364" name="Google Shape;4364;p6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65" name="Google Shape;4365;p6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66" name="Google Shape;4366;p6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67" name="Google Shape;4367;p6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68" name="Google Shape;4368;p6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69" name="Google Shape;4369;p6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0" name="Google Shape;4370;p6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71" name="Google Shape;4371;p60"/>
            <p:cNvCxnSpPr>
              <a:stCxn id="4364" idx="2"/>
              <a:endCxn id="436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72" name="Google Shape;4372;p60"/>
            <p:cNvCxnSpPr>
              <a:stCxn id="4366" idx="0"/>
              <a:endCxn id="436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73" name="Google Shape;4373;p60"/>
            <p:cNvCxnSpPr>
              <a:stCxn id="4366" idx="2"/>
              <a:endCxn id="436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74" name="Google Shape;4374;p60"/>
            <p:cNvCxnSpPr>
              <a:stCxn id="4367" idx="0"/>
              <a:endCxn id="436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75" name="Google Shape;4375;p60"/>
            <p:cNvCxnSpPr>
              <a:stCxn id="4365" idx="2"/>
              <a:endCxn id="437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76" name="Google Shape;4376;p60"/>
            <p:cNvCxnSpPr>
              <a:stCxn id="4369" idx="0"/>
              <a:endCxn id="436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77" name="Google Shape;4377;p60"/>
          <p:cNvGrpSpPr/>
          <p:nvPr/>
        </p:nvGrpSpPr>
        <p:grpSpPr>
          <a:xfrm>
            <a:off x="6844058" y="2894258"/>
            <a:ext cx="1579035" cy="540873"/>
            <a:chOff x="6895650" y="3126697"/>
            <a:chExt cx="1436662" cy="492105"/>
          </a:xfrm>
        </p:grpSpPr>
        <p:sp>
          <p:nvSpPr>
            <p:cNvPr id="4378" name="Google Shape;4378;p6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3" name="Google Shape;4383;p60"/>
            <p:cNvGrpSpPr/>
            <p:nvPr/>
          </p:nvGrpSpPr>
          <p:grpSpPr>
            <a:xfrm>
              <a:off x="6995957" y="3335810"/>
              <a:ext cx="1230393" cy="71754"/>
              <a:chOff x="6995957" y="3287964"/>
              <a:chExt cx="1230393" cy="71754"/>
            </a:xfrm>
          </p:grpSpPr>
          <p:sp>
            <p:nvSpPr>
              <p:cNvPr id="4384" name="Google Shape;4384;p6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9" name="Google Shape;4389;p60"/>
          <p:cNvGrpSpPr/>
          <p:nvPr/>
        </p:nvGrpSpPr>
        <p:grpSpPr>
          <a:xfrm>
            <a:off x="6842640" y="3531021"/>
            <a:ext cx="1581862" cy="650625"/>
            <a:chOff x="6777990" y="3710194"/>
            <a:chExt cx="1646915" cy="677382"/>
          </a:xfrm>
        </p:grpSpPr>
        <p:grpSp>
          <p:nvGrpSpPr>
            <p:cNvPr id="4390" name="Google Shape;4390;p60"/>
            <p:cNvGrpSpPr/>
            <p:nvPr/>
          </p:nvGrpSpPr>
          <p:grpSpPr>
            <a:xfrm>
              <a:off x="6777990" y="3874492"/>
              <a:ext cx="411129" cy="513083"/>
              <a:chOff x="6777990" y="3874492"/>
              <a:chExt cx="411129" cy="513083"/>
            </a:xfrm>
          </p:grpSpPr>
          <p:cxnSp>
            <p:nvCxnSpPr>
              <p:cNvPr id="4391" name="Google Shape;4391;p6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92" name="Google Shape;4392;p6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0"/>
            <p:cNvGrpSpPr/>
            <p:nvPr/>
          </p:nvGrpSpPr>
          <p:grpSpPr>
            <a:xfrm>
              <a:off x="7188425" y="3710194"/>
              <a:ext cx="411123" cy="520535"/>
              <a:chOff x="7188425" y="3710194"/>
              <a:chExt cx="411123" cy="520535"/>
            </a:xfrm>
          </p:grpSpPr>
          <p:cxnSp>
            <p:nvCxnSpPr>
              <p:cNvPr id="4394" name="Google Shape;4394;p6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95" name="Google Shape;4395;p6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60"/>
            <p:cNvGrpSpPr/>
            <p:nvPr/>
          </p:nvGrpSpPr>
          <p:grpSpPr>
            <a:xfrm>
              <a:off x="7603341" y="3874492"/>
              <a:ext cx="411474" cy="513083"/>
              <a:chOff x="7603341" y="3874492"/>
              <a:chExt cx="411474" cy="513083"/>
            </a:xfrm>
          </p:grpSpPr>
          <p:cxnSp>
            <p:nvCxnSpPr>
              <p:cNvPr id="4397" name="Google Shape;4397;p6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98" name="Google Shape;4398;p6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60"/>
            <p:cNvGrpSpPr/>
            <p:nvPr/>
          </p:nvGrpSpPr>
          <p:grpSpPr>
            <a:xfrm>
              <a:off x="8013776" y="3722847"/>
              <a:ext cx="411129" cy="507881"/>
              <a:chOff x="8013776" y="3722847"/>
              <a:chExt cx="411129" cy="507881"/>
            </a:xfrm>
          </p:grpSpPr>
          <p:cxnSp>
            <p:nvCxnSpPr>
              <p:cNvPr id="4400" name="Google Shape;4400;p6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401" name="Google Shape;4401;p6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2" name="Google Shape;4402;p60"/>
          <p:cNvGrpSpPr/>
          <p:nvPr/>
        </p:nvGrpSpPr>
        <p:grpSpPr>
          <a:xfrm>
            <a:off x="5262155" y="2703861"/>
            <a:ext cx="1421889" cy="1020603"/>
            <a:chOff x="5190863" y="2824811"/>
            <a:chExt cx="1544860" cy="1108869"/>
          </a:xfrm>
        </p:grpSpPr>
        <p:grpSp>
          <p:nvGrpSpPr>
            <p:cNvPr id="4403" name="Google Shape;4403;p60"/>
            <p:cNvGrpSpPr/>
            <p:nvPr/>
          </p:nvGrpSpPr>
          <p:grpSpPr>
            <a:xfrm>
              <a:off x="5938695" y="3176919"/>
              <a:ext cx="685761" cy="404739"/>
              <a:chOff x="5938695" y="3176919"/>
              <a:chExt cx="685761" cy="404739"/>
            </a:xfrm>
          </p:grpSpPr>
          <p:grpSp>
            <p:nvGrpSpPr>
              <p:cNvPr id="4404" name="Google Shape;4404;p60"/>
              <p:cNvGrpSpPr/>
              <p:nvPr/>
            </p:nvGrpSpPr>
            <p:grpSpPr>
              <a:xfrm>
                <a:off x="5938695" y="3176919"/>
                <a:ext cx="685761" cy="404739"/>
                <a:chOff x="5938695" y="3176919"/>
                <a:chExt cx="685761" cy="404739"/>
              </a:xfrm>
            </p:grpSpPr>
            <p:sp>
              <p:nvSpPr>
                <p:cNvPr id="4405" name="Google Shape;4405;p6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7" name="Google Shape;4407;p6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60"/>
            <p:cNvGrpSpPr/>
            <p:nvPr/>
          </p:nvGrpSpPr>
          <p:grpSpPr>
            <a:xfrm>
              <a:off x="5305233" y="3176835"/>
              <a:ext cx="685971" cy="404655"/>
              <a:chOff x="5305233" y="3176835"/>
              <a:chExt cx="685971" cy="404655"/>
            </a:xfrm>
          </p:grpSpPr>
          <p:grpSp>
            <p:nvGrpSpPr>
              <p:cNvPr id="4409" name="Google Shape;4409;p60"/>
              <p:cNvGrpSpPr/>
              <p:nvPr/>
            </p:nvGrpSpPr>
            <p:grpSpPr>
              <a:xfrm>
                <a:off x="5305233" y="3176835"/>
                <a:ext cx="685971" cy="404655"/>
                <a:chOff x="5305233" y="3176835"/>
                <a:chExt cx="685971" cy="404655"/>
              </a:xfrm>
            </p:grpSpPr>
            <p:sp>
              <p:nvSpPr>
                <p:cNvPr id="4410" name="Google Shape;4410;p6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2" name="Google Shape;4412;p6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3" name="Google Shape;4413;p6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4" name="Google Shape;4414;p60"/>
            <p:cNvGrpSpPr/>
            <p:nvPr/>
          </p:nvGrpSpPr>
          <p:grpSpPr>
            <a:xfrm>
              <a:off x="5657361" y="2824811"/>
              <a:ext cx="1078361" cy="404655"/>
              <a:chOff x="5657361" y="2824811"/>
              <a:chExt cx="1078361" cy="404655"/>
            </a:xfrm>
          </p:grpSpPr>
          <p:grpSp>
            <p:nvGrpSpPr>
              <p:cNvPr id="4415" name="Google Shape;4415;p60"/>
              <p:cNvGrpSpPr/>
              <p:nvPr/>
            </p:nvGrpSpPr>
            <p:grpSpPr>
              <a:xfrm>
                <a:off x="5657361" y="2824811"/>
                <a:ext cx="1078361" cy="404655"/>
                <a:chOff x="5657361" y="2824811"/>
                <a:chExt cx="1078361" cy="404655"/>
              </a:xfrm>
            </p:grpSpPr>
            <p:grpSp>
              <p:nvGrpSpPr>
                <p:cNvPr id="4416" name="Google Shape;4416;p60"/>
                <p:cNvGrpSpPr/>
                <p:nvPr/>
              </p:nvGrpSpPr>
              <p:grpSpPr>
                <a:xfrm>
                  <a:off x="5938485" y="2824811"/>
                  <a:ext cx="797237" cy="404655"/>
                  <a:chOff x="5938485" y="2824811"/>
                  <a:chExt cx="797237" cy="404655"/>
                </a:xfrm>
              </p:grpSpPr>
              <p:sp>
                <p:nvSpPr>
                  <p:cNvPr id="4417" name="Google Shape;4417;p6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9" name="Google Shape;4419;p6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0" name="Google Shape;4420;p6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0"/>
            <p:cNvGrpSpPr/>
            <p:nvPr/>
          </p:nvGrpSpPr>
          <p:grpSpPr>
            <a:xfrm>
              <a:off x="5190863" y="3528942"/>
              <a:ext cx="1078026" cy="404739"/>
              <a:chOff x="5190863" y="3528942"/>
              <a:chExt cx="1078026" cy="404739"/>
            </a:xfrm>
          </p:grpSpPr>
          <p:sp>
            <p:nvSpPr>
              <p:cNvPr id="4422" name="Google Shape;4422;p6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3" name="Google Shape;4423;p60"/>
              <p:cNvGrpSpPr/>
              <p:nvPr/>
            </p:nvGrpSpPr>
            <p:grpSpPr>
              <a:xfrm>
                <a:off x="5190863" y="3528942"/>
                <a:ext cx="1078026" cy="404739"/>
                <a:chOff x="5190863" y="3528942"/>
                <a:chExt cx="1078026" cy="404739"/>
              </a:xfrm>
            </p:grpSpPr>
            <p:sp>
              <p:nvSpPr>
                <p:cNvPr id="4424" name="Google Shape;4424;p6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26" name="Google Shape;4426;p60"/>
          <p:cNvGrpSpPr/>
          <p:nvPr/>
        </p:nvGrpSpPr>
        <p:grpSpPr>
          <a:xfrm>
            <a:off x="728162" y="1268329"/>
            <a:ext cx="1086719" cy="879487"/>
            <a:chOff x="803162" y="1474292"/>
            <a:chExt cx="1086719" cy="879487"/>
          </a:xfrm>
        </p:grpSpPr>
        <p:grpSp>
          <p:nvGrpSpPr>
            <p:cNvPr id="4427" name="Google Shape;4427;p60"/>
            <p:cNvGrpSpPr/>
            <p:nvPr/>
          </p:nvGrpSpPr>
          <p:grpSpPr>
            <a:xfrm>
              <a:off x="803162" y="1625948"/>
              <a:ext cx="445856" cy="576579"/>
              <a:chOff x="803162" y="1625948"/>
              <a:chExt cx="445856" cy="576579"/>
            </a:xfrm>
          </p:grpSpPr>
          <p:sp>
            <p:nvSpPr>
              <p:cNvPr id="4428" name="Google Shape;4428;p6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9" name="Google Shape;4429;p60"/>
              <p:cNvGrpSpPr/>
              <p:nvPr/>
            </p:nvGrpSpPr>
            <p:grpSpPr>
              <a:xfrm>
                <a:off x="1056023" y="1625948"/>
                <a:ext cx="192995" cy="576579"/>
                <a:chOff x="1056023" y="1625948"/>
                <a:chExt cx="192995" cy="576579"/>
              </a:xfrm>
            </p:grpSpPr>
            <p:sp>
              <p:nvSpPr>
                <p:cNvPr id="4430" name="Google Shape;4430;p6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5" name="Google Shape;4435;p60"/>
            <p:cNvGrpSpPr/>
            <p:nvPr/>
          </p:nvGrpSpPr>
          <p:grpSpPr>
            <a:xfrm>
              <a:off x="1371406" y="1474292"/>
              <a:ext cx="518475" cy="879487"/>
              <a:chOff x="1398231" y="1474292"/>
              <a:chExt cx="518475" cy="879487"/>
            </a:xfrm>
          </p:grpSpPr>
          <p:grpSp>
            <p:nvGrpSpPr>
              <p:cNvPr id="4436" name="Google Shape;4436;p60"/>
              <p:cNvGrpSpPr/>
              <p:nvPr/>
            </p:nvGrpSpPr>
            <p:grpSpPr>
              <a:xfrm>
                <a:off x="1398231" y="1474292"/>
                <a:ext cx="518475" cy="341643"/>
                <a:chOff x="1398231" y="1474292"/>
                <a:chExt cx="518475" cy="341643"/>
              </a:xfrm>
            </p:grpSpPr>
            <p:sp>
              <p:nvSpPr>
                <p:cNvPr id="4437" name="Google Shape;4437;p6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8" name="Google Shape;4438;p60"/>
                <p:cNvGrpSpPr/>
                <p:nvPr/>
              </p:nvGrpSpPr>
              <p:grpSpPr>
                <a:xfrm>
                  <a:off x="1616453" y="1474292"/>
                  <a:ext cx="300253" cy="341643"/>
                  <a:chOff x="1616453" y="1475379"/>
                  <a:chExt cx="300253" cy="341643"/>
                </a:xfrm>
              </p:grpSpPr>
              <p:sp>
                <p:nvSpPr>
                  <p:cNvPr id="4439" name="Google Shape;4439;p6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6" name="Google Shape;4446;p60"/>
                  <p:cNvGrpSpPr/>
                  <p:nvPr/>
                </p:nvGrpSpPr>
                <p:grpSpPr>
                  <a:xfrm>
                    <a:off x="1839639" y="1475379"/>
                    <a:ext cx="77067" cy="341643"/>
                    <a:chOff x="1839639" y="1475379"/>
                    <a:chExt cx="77067" cy="341643"/>
                  </a:xfrm>
                </p:grpSpPr>
                <p:sp>
                  <p:nvSpPr>
                    <p:cNvPr id="4447" name="Google Shape;4447;p6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49" name="Google Shape;4449;p60"/>
              <p:cNvGrpSpPr/>
              <p:nvPr/>
            </p:nvGrpSpPr>
            <p:grpSpPr>
              <a:xfrm>
                <a:off x="1398451" y="2012951"/>
                <a:ext cx="518255" cy="340828"/>
                <a:chOff x="1398451" y="2012951"/>
                <a:chExt cx="518255" cy="340828"/>
              </a:xfrm>
            </p:grpSpPr>
            <p:sp>
              <p:nvSpPr>
                <p:cNvPr id="4450" name="Google Shape;4450;p6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1" name="Google Shape;4451;p60"/>
                <p:cNvGrpSpPr/>
                <p:nvPr/>
              </p:nvGrpSpPr>
              <p:grpSpPr>
                <a:xfrm>
                  <a:off x="1616453" y="2012951"/>
                  <a:ext cx="300253" cy="340828"/>
                  <a:chOff x="1616453" y="2013538"/>
                  <a:chExt cx="300253" cy="340828"/>
                </a:xfrm>
              </p:grpSpPr>
              <p:sp>
                <p:nvSpPr>
                  <p:cNvPr id="4452" name="Google Shape;4452;p6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9" name="Google Shape;4459;p60"/>
                  <p:cNvGrpSpPr/>
                  <p:nvPr/>
                </p:nvGrpSpPr>
                <p:grpSpPr>
                  <a:xfrm>
                    <a:off x="1839639" y="2013538"/>
                    <a:ext cx="77067" cy="340828"/>
                    <a:chOff x="1839639" y="2013538"/>
                    <a:chExt cx="77067" cy="340828"/>
                  </a:xfrm>
                </p:grpSpPr>
                <p:sp>
                  <p:nvSpPr>
                    <p:cNvPr id="4460" name="Google Shape;4460;p6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62" name="Google Shape;4462;p60"/>
          <p:cNvGrpSpPr/>
          <p:nvPr/>
        </p:nvGrpSpPr>
        <p:grpSpPr>
          <a:xfrm>
            <a:off x="724986" y="3399516"/>
            <a:ext cx="1368681" cy="682918"/>
            <a:chOff x="724986" y="3605478"/>
            <a:chExt cx="1368681" cy="682918"/>
          </a:xfrm>
        </p:grpSpPr>
        <p:grpSp>
          <p:nvGrpSpPr>
            <p:cNvPr id="4463" name="Google Shape;4463;p60"/>
            <p:cNvGrpSpPr/>
            <p:nvPr/>
          </p:nvGrpSpPr>
          <p:grpSpPr>
            <a:xfrm>
              <a:off x="1289102" y="3823629"/>
              <a:ext cx="240442" cy="250435"/>
              <a:chOff x="-165066" y="3843615"/>
              <a:chExt cx="221259" cy="230455"/>
            </a:xfrm>
          </p:grpSpPr>
          <p:sp>
            <p:nvSpPr>
              <p:cNvPr id="4464" name="Google Shape;4464;p6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60"/>
            <p:cNvGrpSpPr/>
            <p:nvPr/>
          </p:nvGrpSpPr>
          <p:grpSpPr>
            <a:xfrm>
              <a:off x="724986" y="3605478"/>
              <a:ext cx="1368681" cy="682918"/>
              <a:chOff x="724986" y="3605478"/>
              <a:chExt cx="1368681" cy="682918"/>
            </a:xfrm>
          </p:grpSpPr>
          <p:grpSp>
            <p:nvGrpSpPr>
              <p:cNvPr id="4485" name="Google Shape;4485;p60"/>
              <p:cNvGrpSpPr/>
              <p:nvPr/>
            </p:nvGrpSpPr>
            <p:grpSpPr>
              <a:xfrm>
                <a:off x="1498221" y="4047614"/>
                <a:ext cx="529172" cy="240783"/>
                <a:chOff x="1498221" y="4047614"/>
                <a:chExt cx="529172" cy="240783"/>
              </a:xfrm>
            </p:grpSpPr>
            <p:grpSp>
              <p:nvGrpSpPr>
                <p:cNvPr id="4486" name="Google Shape;4486;p60"/>
                <p:cNvGrpSpPr/>
                <p:nvPr/>
              </p:nvGrpSpPr>
              <p:grpSpPr>
                <a:xfrm>
                  <a:off x="1826655" y="4224370"/>
                  <a:ext cx="200738" cy="25631"/>
                  <a:chOff x="1826655" y="4224370"/>
                  <a:chExt cx="200738" cy="25631"/>
                </a:xfrm>
              </p:grpSpPr>
              <p:sp>
                <p:nvSpPr>
                  <p:cNvPr id="4487" name="Google Shape;4487;p6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60"/>
                <p:cNvGrpSpPr/>
                <p:nvPr/>
              </p:nvGrpSpPr>
              <p:grpSpPr>
                <a:xfrm>
                  <a:off x="1498221" y="4047614"/>
                  <a:ext cx="328444" cy="240783"/>
                  <a:chOff x="1498221" y="4047614"/>
                  <a:chExt cx="328444" cy="240783"/>
                </a:xfrm>
              </p:grpSpPr>
              <p:sp>
                <p:nvSpPr>
                  <p:cNvPr id="4490" name="Google Shape;4490;p6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1" name="Google Shape;4491;p60"/>
                  <p:cNvGrpSpPr/>
                  <p:nvPr/>
                </p:nvGrpSpPr>
                <p:grpSpPr>
                  <a:xfrm>
                    <a:off x="1498221" y="4047614"/>
                    <a:ext cx="150566" cy="190416"/>
                    <a:chOff x="1498221" y="4047614"/>
                    <a:chExt cx="150566" cy="190416"/>
                  </a:xfrm>
                </p:grpSpPr>
                <p:sp>
                  <p:nvSpPr>
                    <p:cNvPr id="4492" name="Google Shape;4492;p6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94" name="Google Shape;4494;p60"/>
              <p:cNvGrpSpPr/>
              <p:nvPr/>
            </p:nvGrpSpPr>
            <p:grpSpPr>
              <a:xfrm>
                <a:off x="1560718" y="3800594"/>
                <a:ext cx="532948" cy="302090"/>
                <a:chOff x="1560718" y="3800594"/>
                <a:chExt cx="532948" cy="302090"/>
              </a:xfrm>
            </p:grpSpPr>
            <p:grpSp>
              <p:nvGrpSpPr>
                <p:cNvPr id="4495" name="Google Shape;4495;p60"/>
                <p:cNvGrpSpPr/>
                <p:nvPr/>
              </p:nvGrpSpPr>
              <p:grpSpPr>
                <a:xfrm>
                  <a:off x="1912179" y="3827344"/>
                  <a:ext cx="181487" cy="25631"/>
                  <a:chOff x="1912179" y="3827344"/>
                  <a:chExt cx="181487" cy="25631"/>
                </a:xfrm>
              </p:grpSpPr>
              <p:sp>
                <p:nvSpPr>
                  <p:cNvPr id="4496" name="Google Shape;4496;p6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60"/>
                <p:cNvGrpSpPr/>
                <p:nvPr/>
              </p:nvGrpSpPr>
              <p:grpSpPr>
                <a:xfrm>
                  <a:off x="1912179" y="4044505"/>
                  <a:ext cx="181487" cy="25622"/>
                  <a:chOff x="1912179" y="4044506"/>
                  <a:chExt cx="181487" cy="25622"/>
                </a:xfrm>
              </p:grpSpPr>
              <p:sp>
                <p:nvSpPr>
                  <p:cNvPr id="4499" name="Google Shape;4499;p6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60"/>
                <p:cNvGrpSpPr/>
                <p:nvPr/>
              </p:nvGrpSpPr>
              <p:grpSpPr>
                <a:xfrm>
                  <a:off x="1560718" y="3800594"/>
                  <a:ext cx="351472" cy="302090"/>
                  <a:chOff x="1560718" y="3800594"/>
                  <a:chExt cx="351472" cy="302090"/>
                </a:xfrm>
              </p:grpSpPr>
              <p:grpSp>
                <p:nvGrpSpPr>
                  <p:cNvPr id="4502" name="Google Shape;4502;p60"/>
                  <p:cNvGrpSpPr/>
                  <p:nvPr/>
                </p:nvGrpSpPr>
                <p:grpSpPr>
                  <a:xfrm>
                    <a:off x="1560718" y="3842857"/>
                    <a:ext cx="173586" cy="217131"/>
                    <a:chOff x="1560718" y="3842857"/>
                    <a:chExt cx="173586" cy="217131"/>
                  </a:xfrm>
                </p:grpSpPr>
                <p:sp>
                  <p:nvSpPr>
                    <p:cNvPr id="4503" name="Google Shape;4503;p6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6" name="Google Shape;4506;p6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08" name="Google Shape;4508;p6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9" name="Google Shape;4509;p60"/>
              <p:cNvGrpSpPr/>
              <p:nvPr/>
            </p:nvGrpSpPr>
            <p:grpSpPr>
              <a:xfrm>
                <a:off x="785350" y="3605478"/>
                <a:ext cx="535311" cy="249245"/>
                <a:chOff x="785350" y="3605478"/>
                <a:chExt cx="535311" cy="249245"/>
              </a:xfrm>
            </p:grpSpPr>
            <p:grpSp>
              <p:nvGrpSpPr>
                <p:cNvPr id="4510" name="Google Shape;4510;p60"/>
                <p:cNvGrpSpPr/>
                <p:nvPr/>
              </p:nvGrpSpPr>
              <p:grpSpPr>
                <a:xfrm>
                  <a:off x="785350" y="3605478"/>
                  <a:ext cx="376191" cy="102736"/>
                  <a:chOff x="785350" y="3605478"/>
                  <a:chExt cx="376191" cy="102736"/>
                </a:xfrm>
              </p:grpSpPr>
              <p:sp>
                <p:nvSpPr>
                  <p:cNvPr id="4511" name="Google Shape;4511;p6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60"/>
                <p:cNvGrpSpPr/>
                <p:nvPr/>
              </p:nvGrpSpPr>
              <p:grpSpPr>
                <a:xfrm>
                  <a:off x="1161530" y="3655851"/>
                  <a:ext cx="159131" cy="198872"/>
                  <a:chOff x="1161530" y="3655851"/>
                  <a:chExt cx="159131" cy="198872"/>
                </a:xfrm>
              </p:grpSpPr>
              <p:sp>
                <p:nvSpPr>
                  <p:cNvPr id="4515" name="Google Shape;4515;p6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7" name="Google Shape;4517;p60"/>
              <p:cNvGrpSpPr/>
              <p:nvPr/>
            </p:nvGrpSpPr>
            <p:grpSpPr>
              <a:xfrm>
                <a:off x="785350" y="4047614"/>
                <a:ext cx="535311" cy="240783"/>
                <a:chOff x="785350" y="4047614"/>
                <a:chExt cx="535311" cy="240783"/>
              </a:xfrm>
            </p:grpSpPr>
            <p:grpSp>
              <p:nvGrpSpPr>
                <p:cNvPr id="4518" name="Google Shape;4518;p60"/>
                <p:cNvGrpSpPr/>
                <p:nvPr/>
              </p:nvGrpSpPr>
              <p:grpSpPr>
                <a:xfrm>
                  <a:off x="1161636" y="4047614"/>
                  <a:ext cx="159025" cy="190415"/>
                  <a:chOff x="1161636" y="4047614"/>
                  <a:chExt cx="159025" cy="190415"/>
                </a:xfrm>
              </p:grpSpPr>
              <p:sp>
                <p:nvSpPr>
                  <p:cNvPr id="4519" name="Google Shape;4519;p6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0"/>
                <p:cNvGrpSpPr/>
                <p:nvPr/>
              </p:nvGrpSpPr>
              <p:grpSpPr>
                <a:xfrm>
                  <a:off x="785350" y="4185661"/>
                  <a:ext cx="376191" cy="102736"/>
                  <a:chOff x="785350" y="4185661"/>
                  <a:chExt cx="376191" cy="102736"/>
                </a:xfrm>
              </p:grpSpPr>
              <p:sp>
                <p:nvSpPr>
                  <p:cNvPr id="4522" name="Google Shape;4522;p6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5" name="Google Shape;4525;p60"/>
              <p:cNvGrpSpPr/>
              <p:nvPr/>
            </p:nvGrpSpPr>
            <p:grpSpPr>
              <a:xfrm>
                <a:off x="1501054" y="3605478"/>
                <a:ext cx="526340" cy="249240"/>
                <a:chOff x="1501054" y="3605478"/>
                <a:chExt cx="526340" cy="249240"/>
              </a:xfrm>
            </p:grpSpPr>
            <p:grpSp>
              <p:nvGrpSpPr>
                <p:cNvPr id="4526" name="Google Shape;4526;p60"/>
                <p:cNvGrpSpPr/>
                <p:nvPr/>
              </p:nvGrpSpPr>
              <p:grpSpPr>
                <a:xfrm>
                  <a:off x="1834208" y="3643867"/>
                  <a:ext cx="193185" cy="25622"/>
                  <a:chOff x="1834208" y="3643867"/>
                  <a:chExt cx="193185" cy="25622"/>
                </a:xfrm>
              </p:grpSpPr>
              <p:sp>
                <p:nvSpPr>
                  <p:cNvPr id="4527" name="Google Shape;4527;p6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60"/>
                <p:cNvGrpSpPr/>
                <p:nvPr/>
              </p:nvGrpSpPr>
              <p:grpSpPr>
                <a:xfrm>
                  <a:off x="1501054" y="3605478"/>
                  <a:ext cx="333165" cy="249240"/>
                  <a:chOff x="1501054" y="3605478"/>
                  <a:chExt cx="333165" cy="249240"/>
                </a:xfrm>
              </p:grpSpPr>
              <p:sp>
                <p:nvSpPr>
                  <p:cNvPr id="4530" name="Google Shape;4530;p6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1" name="Google Shape;4531;p60"/>
                  <p:cNvGrpSpPr/>
                  <p:nvPr/>
                </p:nvGrpSpPr>
                <p:grpSpPr>
                  <a:xfrm>
                    <a:off x="1501054" y="3655851"/>
                    <a:ext cx="155286" cy="198867"/>
                    <a:chOff x="1501054" y="3655851"/>
                    <a:chExt cx="155286" cy="198867"/>
                  </a:xfrm>
                </p:grpSpPr>
                <p:sp>
                  <p:nvSpPr>
                    <p:cNvPr id="4532" name="Google Shape;4532;p6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34" name="Google Shape;4534;p60"/>
              <p:cNvGrpSpPr/>
              <p:nvPr/>
            </p:nvGrpSpPr>
            <p:grpSpPr>
              <a:xfrm>
                <a:off x="724986" y="3800594"/>
                <a:ext cx="532950" cy="302090"/>
                <a:chOff x="724986" y="3800594"/>
                <a:chExt cx="532950" cy="302090"/>
              </a:xfrm>
            </p:grpSpPr>
            <p:grpSp>
              <p:nvGrpSpPr>
                <p:cNvPr id="4535" name="Google Shape;4535;p60"/>
                <p:cNvGrpSpPr/>
                <p:nvPr/>
              </p:nvGrpSpPr>
              <p:grpSpPr>
                <a:xfrm>
                  <a:off x="724986" y="4044367"/>
                  <a:ext cx="181314" cy="25626"/>
                  <a:chOff x="724986" y="4044367"/>
                  <a:chExt cx="181314" cy="25626"/>
                </a:xfrm>
              </p:grpSpPr>
              <p:sp>
                <p:nvSpPr>
                  <p:cNvPr id="4536" name="Google Shape;4536;p6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60"/>
                <p:cNvGrpSpPr/>
                <p:nvPr/>
              </p:nvGrpSpPr>
              <p:grpSpPr>
                <a:xfrm>
                  <a:off x="906290" y="3800594"/>
                  <a:ext cx="351646" cy="302090"/>
                  <a:chOff x="906290" y="3800594"/>
                  <a:chExt cx="351646" cy="302090"/>
                </a:xfrm>
              </p:grpSpPr>
              <p:grpSp>
                <p:nvGrpSpPr>
                  <p:cNvPr id="4539" name="Google Shape;4539;p60"/>
                  <p:cNvGrpSpPr/>
                  <p:nvPr/>
                </p:nvGrpSpPr>
                <p:grpSpPr>
                  <a:xfrm>
                    <a:off x="1084172" y="3842857"/>
                    <a:ext cx="173764" cy="217131"/>
                    <a:chOff x="1084172" y="3842857"/>
                    <a:chExt cx="173764" cy="217131"/>
                  </a:xfrm>
                </p:grpSpPr>
                <p:grpSp>
                  <p:nvGrpSpPr>
                    <p:cNvPr id="4540" name="Google Shape;4540;p60"/>
                    <p:cNvGrpSpPr/>
                    <p:nvPr/>
                  </p:nvGrpSpPr>
                  <p:grpSpPr>
                    <a:xfrm>
                      <a:off x="1156862" y="3936509"/>
                      <a:ext cx="101073" cy="25622"/>
                      <a:chOff x="1156862" y="3936509"/>
                      <a:chExt cx="101073" cy="25622"/>
                    </a:xfrm>
                  </p:grpSpPr>
                  <p:sp>
                    <p:nvSpPr>
                      <p:cNvPr id="4541" name="Google Shape;4541;p6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3" name="Google Shape;4543;p6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4" name="Google Shape;4544;p6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60"/>
                <p:cNvGrpSpPr/>
                <p:nvPr/>
              </p:nvGrpSpPr>
              <p:grpSpPr>
                <a:xfrm>
                  <a:off x="724986" y="3830189"/>
                  <a:ext cx="189533" cy="25626"/>
                  <a:chOff x="724986" y="3830189"/>
                  <a:chExt cx="189533" cy="25626"/>
                </a:xfrm>
              </p:grpSpPr>
              <p:sp>
                <p:nvSpPr>
                  <p:cNvPr id="4547" name="Google Shape;4547;p6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549" name="Google Shape;4549;p60"/>
          <p:cNvGrpSpPr/>
          <p:nvPr/>
        </p:nvGrpSpPr>
        <p:grpSpPr>
          <a:xfrm>
            <a:off x="2253298" y="2249677"/>
            <a:ext cx="948701" cy="935378"/>
            <a:chOff x="2253298" y="2428317"/>
            <a:chExt cx="948701" cy="935378"/>
          </a:xfrm>
        </p:grpSpPr>
        <p:sp>
          <p:nvSpPr>
            <p:cNvPr id="4550" name="Google Shape;4550;p6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6" name="Shape 4586"/>
        <p:cNvGrpSpPr/>
        <p:nvPr/>
      </p:nvGrpSpPr>
      <p:grpSpPr>
        <a:xfrm>
          <a:off x="0" y="0"/>
          <a:ext cx="0" cy="0"/>
          <a:chOff x="0" y="0"/>
          <a:chExt cx="0" cy="0"/>
        </a:xfrm>
      </p:grpSpPr>
      <p:grpSp>
        <p:nvGrpSpPr>
          <p:cNvPr id="4587" name="Google Shape;4587;p61"/>
          <p:cNvGrpSpPr/>
          <p:nvPr/>
        </p:nvGrpSpPr>
        <p:grpSpPr>
          <a:xfrm>
            <a:off x="3339744" y="952977"/>
            <a:ext cx="2363393" cy="1017867"/>
            <a:chOff x="3292400" y="1219146"/>
            <a:chExt cx="2615240" cy="1110239"/>
          </a:xfrm>
        </p:grpSpPr>
        <p:sp>
          <p:nvSpPr>
            <p:cNvPr id="4588" name="Google Shape;4588;p6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89" name="Google Shape;4589;p6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0" name="Google Shape;4590;p6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591" name="Google Shape;4591;p6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592" name="Google Shape;4592;p6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593" name="Google Shape;4593;p6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594" name="Google Shape;4594;p6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595" name="Google Shape;4595;p6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596" name="Google Shape;4596;p6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597" name="Google Shape;4597;p6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598" name="Google Shape;4598;p6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99" name="Google Shape;4599;p6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00" name="Google Shape;4600;p6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01" name="Google Shape;4601;p6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02" name="Google Shape;4602;p61"/>
            <p:cNvGrpSpPr/>
            <p:nvPr/>
          </p:nvGrpSpPr>
          <p:grpSpPr>
            <a:xfrm>
              <a:off x="3748438" y="1378608"/>
              <a:ext cx="2159202" cy="903971"/>
              <a:chOff x="1683525" y="2179850"/>
              <a:chExt cx="4519050" cy="2134525"/>
            </a:xfrm>
          </p:grpSpPr>
          <p:sp>
            <p:nvSpPr>
              <p:cNvPr id="4603" name="Google Shape;4603;p6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04" name="Google Shape;4604;p6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05" name="Google Shape;4605;p6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06" name="Google Shape;4606;p6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07" name="Google Shape;4607;p6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08" name="Google Shape;4608;p6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09" name="Google Shape;4609;p6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0" name="Google Shape;4610;p6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1" name="Google Shape;4611;p6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2" name="Google Shape;4612;p6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3" name="Google Shape;4613;p6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4" name="Google Shape;4614;p6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615" name="Google Shape;4615;p61"/>
          <p:cNvGraphicFramePr/>
          <p:nvPr/>
        </p:nvGraphicFramePr>
        <p:xfrm>
          <a:off x="5935838" y="2130450"/>
          <a:ext cx="3000000" cy="3000000"/>
        </p:xfrm>
        <a:graphic>
          <a:graphicData uri="http://schemas.openxmlformats.org/drawingml/2006/table">
            <a:tbl>
              <a:tblPr>
                <a:noFill/>
                <a:tableStyleId>{AD6D654C-634D-4B3B-BA6A-2A29CDEACF55}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616" name="Google Shape;4616;p61"/>
          <p:cNvGrpSpPr/>
          <p:nvPr/>
        </p:nvGrpSpPr>
        <p:grpSpPr>
          <a:xfrm>
            <a:off x="5913087" y="3189047"/>
            <a:ext cx="2519825" cy="1001454"/>
            <a:chOff x="1906114" y="789980"/>
            <a:chExt cx="1487676" cy="606868"/>
          </a:xfrm>
        </p:grpSpPr>
        <p:cxnSp>
          <p:nvCxnSpPr>
            <p:cNvPr id="4617" name="Google Shape;4617;p6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18" name="Google Shape;4618;p6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19" name="Google Shape;4619;p6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620" name="Google Shape;4620;p6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621" name="Google Shape;4621;p6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622" name="Google Shape;4622;p6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623" name="Google Shape;4623;p6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624" name="Google Shape;4624;p6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631" name="Google Shape;4631;p6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32" name="Google Shape;4632;p6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33" name="Google Shape;4633;p6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61"/>
          <p:cNvGrpSpPr/>
          <p:nvPr/>
        </p:nvGrpSpPr>
        <p:grpSpPr>
          <a:xfrm>
            <a:off x="712562" y="998005"/>
            <a:ext cx="2394370" cy="976502"/>
            <a:chOff x="749309" y="1112739"/>
            <a:chExt cx="2371603" cy="976502"/>
          </a:xfrm>
        </p:grpSpPr>
        <p:sp>
          <p:nvSpPr>
            <p:cNvPr id="4635" name="Google Shape;4635;p6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67" name="Google Shape;4667;p61"/>
          <p:cNvGraphicFramePr/>
          <p:nvPr/>
        </p:nvGraphicFramePr>
        <p:xfrm>
          <a:off x="5935863" y="996300"/>
          <a:ext cx="3000000" cy="3000000"/>
        </p:xfrm>
        <a:graphic>
          <a:graphicData uri="http://schemas.openxmlformats.org/drawingml/2006/table">
            <a:tbl>
              <a:tblPr>
                <a:noFill/>
                <a:tableStyleId>{AD6D654C-634D-4B3B-BA6A-2A29CDEACF55}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68" name="Google Shape;4668;p61"/>
          <p:cNvGraphicFramePr/>
          <p:nvPr/>
        </p:nvGraphicFramePr>
        <p:xfrm>
          <a:off x="3342575" y="2130450"/>
          <a:ext cx="3000000" cy="3000000"/>
        </p:xfrm>
        <a:graphic>
          <a:graphicData uri="http://schemas.openxmlformats.org/drawingml/2006/table">
            <a:tbl>
              <a:tblPr>
                <a:noFill/>
                <a:tableStyleId>{AD6D654C-634D-4B3B-BA6A-2A29CDEACF55}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69" name="Google Shape;4669;p61"/>
          <p:cNvGrpSpPr/>
          <p:nvPr/>
        </p:nvGrpSpPr>
        <p:grpSpPr>
          <a:xfrm>
            <a:off x="4086504" y="2517093"/>
            <a:ext cx="1517436" cy="74460"/>
            <a:chOff x="3980086" y="2804397"/>
            <a:chExt cx="1227600" cy="66900"/>
          </a:xfrm>
        </p:grpSpPr>
        <p:sp>
          <p:nvSpPr>
            <p:cNvPr id="4670" name="Google Shape;4670;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61"/>
          <p:cNvGrpSpPr/>
          <p:nvPr/>
        </p:nvGrpSpPr>
        <p:grpSpPr>
          <a:xfrm>
            <a:off x="4711569" y="2809680"/>
            <a:ext cx="892956" cy="74460"/>
            <a:chOff x="3980086" y="2804397"/>
            <a:chExt cx="1227600" cy="66900"/>
          </a:xfrm>
        </p:grpSpPr>
        <p:sp>
          <p:nvSpPr>
            <p:cNvPr id="4673" name="Google Shape;4673;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1"/>
          <p:cNvGrpSpPr/>
          <p:nvPr/>
        </p:nvGrpSpPr>
        <p:grpSpPr>
          <a:xfrm>
            <a:off x="3344661" y="3168563"/>
            <a:ext cx="2363244" cy="1005943"/>
            <a:chOff x="3358415" y="3361302"/>
            <a:chExt cx="2363244" cy="1024695"/>
          </a:xfrm>
        </p:grpSpPr>
        <p:grpSp>
          <p:nvGrpSpPr>
            <p:cNvPr id="4676" name="Google Shape;4676;p61"/>
            <p:cNvGrpSpPr/>
            <p:nvPr/>
          </p:nvGrpSpPr>
          <p:grpSpPr>
            <a:xfrm>
              <a:off x="3358415" y="3361302"/>
              <a:ext cx="441300" cy="1024695"/>
              <a:chOff x="3358415" y="3361302"/>
              <a:chExt cx="441300" cy="1024695"/>
            </a:xfrm>
          </p:grpSpPr>
          <p:sp>
            <p:nvSpPr>
              <p:cNvPr id="4677" name="Google Shape;4677;p6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61"/>
            <p:cNvGrpSpPr/>
            <p:nvPr/>
          </p:nvGrpSpPr>
          <p:grpSpPr>
            <a:xfrm>
              <a:off x="3838901" y="3361302"/>
              <a:ext cx="441300" cy="1024695"/>
              <a:chOff x="3838901" y="3361302"/>
              <a:chExt cx="441300" cy="1024695"/>
            </a:xfrm>
          </p:grpSpPr>
          <p:sp>
            <p:nvSpPr>
              <p:cNvPr id="4684" name="Google Shape;4684;p6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61"/>
            <p:cNvGrpSpPr/>
            <p:nvPr/>
          </p:nvGrpSpPr>
          <p:grpSpPr>
            <a:xfrm>
              <a:off x="4319387" y="3361302"/>
              <a:ext cx="441300" cy="1024695"/>
              <a:chOff x="4319387" y="3361302"/>
              <a:chExt cx="441300" cy="1024695"/>
            </a:xfrm>
          </p:grpSpPr>
          <p:sp>
            <p:nvSpPr>
              <p:cNvPr id="4691" name="Google Shape;4691;p6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61"/>
            <p:cNvGrpSpPr/>
            <p:nvPr/>
          </p:nvGrpSpPr>
          <p:grpSpPr>
            <a:xfrm>
              <a:off x="4799873" y="3361302"/>
              <a:ext cx="441300" cy="1024695"/>
              <a:chOff x="4799873" y="3361302"/>
              <a:chExt cx="441300" cy="1024695"/>
            </a:xfrm>
          </p:grpSpPr>
          <p:sp>
            <p:nvSpPr>
              <p:cNvPr id="4698" name="Google Shape;4698;p6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61"/>
            <p:cNvGrpSpPr/>
            <p:nvPr/>
          </p:nvGrpSpPr>
          <p:grpSpPr>
            <a:xfrm>
              <a:off x="5280360" y="3361302"/>
              <a:ext cx="441300" cy="1024695"/>
              <a:chOff x="5280360" y="3361302"/>
              <a:chExt cx="441300" cy="1024695"/>
            </a:xfrm>
          </p:grpSpPr>
          <p:sp>
            <p:nvSpPr>
              <p:cNvPr id="4705" name="Google Shape;4705;p6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711" name="Google Shape;4711;p61"/>
          <p:cNvGraphicFramePr/>
          <p:nvPr/>
        </p:nvGraphicFramePr>
        <p:xfrm>
          <a:off x="711088" y="2130450"/>
          <a:ext cx="3000000" cy="3000000"/>
        </p:xfrm>
        <a:graphic>
          <a:graphicData uri="http://schemas.openxmlformats.org/drawingml/2006/table">
            <a:tbl>
              <a:tblPr>
                <a:noFill/>
                <a:tableStyleId>{AD6D654C-634D-4B3B-BA6A-2A29CDEACF55}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12" name="Google Shape;4712;p61"/>
          <p:cNvGrpSpPr/>
          <p:nvPr/>
        </p:nvGrpSpPr>
        <p:grpSpPr>
          <a:xfrm>
            <a:off x="712613" y="3180175"/>
            <a:ext cx="2403614" cy="1005900"/>
            <a:chOff x="726450" y="3372825"/>
            <a:chExt cx="2403614" cy="1005900"/>
          </a:xfrm>
        </p:grpSpPr>
        <p:grpSp>
          <p:nvGrpSpPr>
            <p:cNvPr id="4713" name="Google Shape;4713;p61"/>
            <p:cNvGrpSpPr/>
            <p:nvPr/>
          </p:nvGrpSpPr>
          <p:grpSpPr>
            <a:xfrm>
              <a:off x="726450" y="3696000"/>
              <a:ext cx="2403614" cy="500898"/>
              <a:chOff x="726450" y="3696000"/>
              <a:chExt cx="2403614" cy="500898"/>
            </a:xfrm>
          </p:grpSpPr>
          <p:sp>
            <p:nvSpPr>
              <p:cNvPr id="4714" name="Google Shape;4714;p6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15" name="Google Shape;4715;p6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16" name="Google Shape;4716;p61"/>
            <p:cNvGrpSpPr/>
            <p:nvPr/>
          </p:nvGrpSpPr>
          <p:grpSpPr>
            <a:xfrm>
              <a:off x="1348050" y="3372825"/>
              <a:ext cx="1720425" cy="1005900"/>
              <a:chOff x="1348050" y="3372825"/>
              <a:chExt cx="1720425" cy="1005900"/>
            </a:xfrm>
          </p:grpSpPr>
          <p:sp>
            <p:nvSpPr>
              <p:cNvPr id="4717" name="Google Shape;4717;p6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18" name="Google Shape;4718;p6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19" name="Google Shape;4719;p6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0" name="Google Shape;4720;p6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1" name="Google Shape;4721;p6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22" name="Google Shape;4722;p61"/>
            <p:cNvGrpSpPr/>
            <p:nvPr/>
          </p:nvGrpSpPr>
          <p:grpSpPr>
            <a:xfrm>
              <a:off x="1455707" y="3731058"/>
              <a:ext cx="1491150" cy="417657"/>
              <a:chOff x="1455707" y="3731058"/>
              <a:chExt cx="1491150" cy="417657"/>
            </a:xfrm>
          </p:grpSpPr>
          <p:grpSp>
            <p:nvGrpSpPr>
              <p:cNvPr id="4723" name="Google Shape;4723;p61"/>
              <p:cNvGrpSpPr/>
              <p:nvPr/>
            </p:nvGrpSpPr>
            <p:grpSpPr>
              <a:xfrm>
                <a:off x="1472938" y="3745828"/>
                <a:ext cx="72126" cy="53788"/>
                <a:chOff x="1472938" y="3745828"/>
                <a:chExt cx="72126" cy="53788"/>
              </a:xfrm>
            </p:grpSpPr>
            <p:sp>
              <p:nvSpPr>
                <p:cNvPr id="4724" name="Google Shape;4724;p6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61"/>
              <p:cNvGrpSpPr/>
              <p:nvPr/>
            </p:nvGrpSpPr>
            <p:grpSpPr>
              <a:xfrm>
                <a:off x="1819181" y="4089633"/>
                <a:ext cx="72126" cy="53788"/>
                <a:chOff x="1819181" y="4089633"/>
                <a:chExt cx="72126" cy="53788"/>
              </a:xfrm>
            </p:grpSpPr>
            <p:sp>
              <p:nvSpPr>
                <p:cNvPr id="4727" name="Google Shape;4727;p6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61"/>
              <p:cNvGrpSpPr/>
              <p:nvPr/>
            </p:nvGrpSpPr>
            <p:grpSpPr>
              <a:xfrm>
                <a:off x="1455707" y="4084171"/>
                <a:ext cx="64321" cy="64544"/>
                <a:chOff x="1455707" y="4084171"/>
                <a:chExt cx="64321" cy="64544"/>
              </a:xfrm>
            </p:grpSpPr>
            <p:sp>
              <p:nvSpPr>
                <p:cNvPr id="4730" name="Google Shape;4730;p6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61"/>
              <p:cNvGrpSpPr/>
              <p:nvPr/>
            </p:nvGrpSpPr>
            <p:grpSpPr>
              <a:xfrm>
                <a:off x="1818610" y="3731058"/>
                <a:ext cx="64321" cy="64544"/>
                <a:chOff x="1818610" y="3731058"/>
                <a:chExt cx="64321" cy="64544"/>
              </a:xfrm>
            </p:grpSpPr>
            <p:sp>
              <p:nvSpPr>
                <p:cNvPr id="4733" name="Google Shape;4733;p6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61"/>
              <p:cNvGrpSpPr/>
              <p:nvPr/>
            </p:nvGrpSpPr>
            <p:grpSpPr>
              <a:xfrm>
                <a:off x="2172491" y="4089633"/>
                <a:ext cx="72126" cy="53788"/>
                <a:chOff x="2172491" y="4089633"/>
                <a:chExt cx="72126" cy="53788"/>
              </a:xfrm>
            </p:grpSpPr>
            <p:sp>
              <p:nvSpPr>
                <p:cNvPr id="4736" name="Google Shape;4736;p6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61"/>
              <p:cNvGrpSpPr/>
              <p:nvPr/>
            </p:nvGrpSpPr>
            <p:grpSpPr>
              <a:xfrm>
                <a:off x="2171920" y="3731058"/>
                <a:ext cx="64321" cy="64544"/>
                <a:chOff x="2171920" y="3731058"/>
                <a:chExt cx="64321" cy="64544"/>
              </a:xfrm>
            </p:grpSpPr>
            <p:sp>
              <p:nvSpPr>
                <p:cNvPr id="4739" name="Google Shape;4739;p6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61"/>
              <p:cNvGrpSpPr/>
              <p:nvPr/>
            </p:nvGrpSpPr>
            <p:grpSpPr>
              <a:xfrm>
                <a:off x="2874730" y="3745828"/>
                <a:ext cx="72126" cy="53788"/>
                <a:chOff x="2874730" y="3745828"/>
                <a:chExt cx="72126" cy="53788"/>
              </a:xfrm>
            </p:grpSpPr>
            <p:sp>
              <p:nvSpPr>
                <p:cNvPr id="4742" name="Google Shape;4742;p6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61"/>
              <p:cNvGrpSpPr/>
              <p:nvPr/>
            </p:nvGrpSpPr>
            <p:grpSpPr>
              <a:xfrm>
                <a:off x="2878589" y="4081481"/>
                <a:ext cx="64321" cy="64544"/>
                <a:chOff x="2878589" y="4081481"/>
                <a:chExt cx="64321" cy="64544"/>
              </a:xfrm>
            </p:grpSpPr>
            <p:sp>
              <p:nvSpPr>
                <p:cNvPr id="4745" name="Google Shape;4745;p6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61"/>
              <p:cNvGrpSpPr/>
              <p:nvPr/>
            </p:nvGrpSpPr>
            <p:grpSpPr>
              <a:xfrm>
                <a:off x="2525796" y="4089633"/>
                <a:ext cx="72126" cy="53788"/>
                <a:chOff x="2525796" y="4089633"/>
                <a:chExt cx="72126" cy="53788"/>
              </a:xfrm>
            </p:grpSpPr>
            <p:sp>
              <p:nvSpPr>
                <p:cNvPr id="4748" name="Google Shape;4748;p6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61"/>
              <p:cNvGrpSpPr/>
              <p:nvPr/>
            </p:nvGrpSpPr>
            <p:grpSpPr>
              <a:xfrm>
                <a:off x="2525225" y="3731058"/>
                <a:ext cx="64321" cy="64544"/>
                <a:chOff x="2525225" y="3731058"/>
                <a:chExt cx="64321" cy="64544"/>
              </a:xfrm>
            </p:grpSpPr>
            <p:sp>
              <p:nvSpPr>
                <p:cNvPr id="4751" name="Google Shape;4751;p6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6" name="Shape 4756"/>
        <p:cNvGrpSpPr/>
        <p:nvPr/>
      </p:nvGrpSpPr>
      <p:grpSpPr>
        <a:xfrm>
          <a:off x="0" y="0"/>
          <a:ext cx="0" cy="0"/>
          <a:chOff x="0" y="0"/>
          <a:chExt cx="0" cy="0"/>
        </a:xfrm>
      </p:grpSpPr>
      <p:grpSp>
        <p:nvGrpSpPr>
          <p:cNvPr id="4757" name="Google Shape;4757;p62"/>
          <p:cNvGrpSpPr/>
          <p:nvPr/>
        </p:nvGrpSpPr>
        <p:grpSpPr>
          <a:xfrm>
            <a:off x="716991" y="971306"/>
            <a:ext cx="845921" cy="690752"/>
            <a:chOff x="732428" y="1198513"/>
            <a:chExt cx="845921" cy="690752"/>
          </a:xfrm>
        </p:grpSpPr>
        <p:grpSp>
          <p:nvGrpSpPr>
            <p:cNvPr id="4758" name="Google Shape;4758;p62"/>
            <p:cNvGrpSpPr/>
            <p:nvPr/>
          </p:nvGrpSpPr>
          <p:grpSpPr>
            <a:xfrm>
              <a:off x="823030" y="1198513"/>
              <a:ext cx="755319" cy="690752"/>
              <a:chOff x="823030" y="1198513"/>
              <a:chExt cx="755319" cy="690752"/>
            </a:xfrm>
          </p:grpSpPr>
          <p:sp>
            <p:nvSpPr>
              <p:cNvPr id="4759" name="Google Shape;4759;p6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62"/>
            <p:cNvGrpSpPr/>
            <p:nvPr/>
          </p:nvGrpSpPr>
          <p:grpSpPr>
            <a:xfrm>
              <a:off x="732428" y="1239937"/>
              <a:ext cx="739912" cy="607886"/>
              <a:chOff x="732428" y="1239937"/>
              <a:chExt cx="739912" cy="607886"/>
            </a:xfrm>
          </p:grpSpPr>
          <p:sp>
            <p:nvSpPr>
              <p:cNvPr id="4762" name="Google Shape;4762;p6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62"/>
            <p:cNvGrpSpPr/>
            <p:nvPr/>
          </p:nvGrpSpPr>
          <p:grpSpPr>
            <a:xfrm>
              <a:off x="732428" y="1277018"/>
              <a:ext cx="702832" cy="533758"/>
              <a:chOff x="732428" y="1277018"/>
              <a:chExt cx="702832" cy="533758"/>
            </a:xfrm>
          </p:grpSpPr>
          <p:sp>
            <p:nvSpPr>
              <p:cNvPr id="4765" name="Google Shape;4765;p6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62"/>
            <p:cNvGrpSpPr/>
            <p:nvPr/>
          </p:nvGrpSpPr>
          <p:grpSpPr>
            <a:xfrm>
              <a:off x="931170" y="1306653"/>
              <a:ext cx="647179" cy="474455"/>
              <a:chOff x="931170" y="1306653"/>
              <a:chExt cx="647179" cy="474455"/>
            </a:xfrm>
          </p:grpSpPr>
          <p:sp>
            <p:nvSpPr>
              <p:cNvPr id="4768" name="Google Shape;4768;p6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0" name="Google Shape;4770;p6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62"/>
          <p:cNvGrpSpPr/>
          <p:nvPr/>
        </p:nvGrpSpPr>
        <p:grpSpPr>
          <a:xfrm>
            <a:off x="3948600" y="971313"/>
            <a:ext cx="634656" cy="699982"/>
            <a:chOff x="5985650" y="2860025"/>
            <a:chExt cx="1396075" cy="1539775"/>
          </a:xfrm>
        </p:grpSpPr>
        <p:sp>
          <p:nvSpPr>
            <p:cNvPr id="4772" name="Google Shape;4772;p6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62"/>
          <p:cNvGrpSpPr/>
          <p:nvPr/>
        </p:nvGrpSpPr>
        <p:grpSpPr>
          <a:xfrm>
            <a:off x="4704250" y="971306"/>
            <a:ext cx="725845" cy="699975"/>
            <a:chOff x="4249973" y="1201875"/>
            <a:chExt cx="1958568" cy="1888762"/>
          </a:xfrm>
        </p:grpSpPr>
        <p:sp>
          <p:nvSpPr>
            <p:cNvPr id="4805" name="Google Shape;4805;p6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6" name="Google Shape;4806;p62"/>
            <p:cNvGrpSpPr/>
            <p:nvPr/>
          </p:nvGrpSpPr>
          <p:grpSpPr>
            <a:xfrm>
              <a:off x="5853086" y="1789142"/>
              <a:ext cx="355454" cy="1048099"/>
              <a:chOff x="5576108" y="2016725"/>
              <a:chExt cx="565200" cy="1666560"/>
            </a:xfrm>
          </p:grpSpPr>
          <p:sp>
            <p:nvSpPr>
              <p:cNvPr id="4807" name="Google Shape;4807;p6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08" name="Google Shape;4808;p6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62"/>
            <p:cNvGrpSpPr/>
            <p:nvPr/>
          </p:nvGrpSpPr>
          <p:grpSpPr>
            <a:xfrm>
              <a:off x="4869455" y="2691676"/>
              <a:ext cx="1013897" cy="398961"/>
              <a:chOff x="4012057" y="3451825"/>
              <a:chExt cx="1612175" cy="634379"/>
            </a:xfrm>
          </p:grpSpPr>
          <p:sp>
            <p:nvSpPr>
              <p:cNvPr id="4810" name="Google Shape;4810;p6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11" name="Google Shape;4811;p6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62"/>
            <p:cNvGrpSpPr/>
            <p:nvPr/>
          </p:nvGrpSpPr>
          <p:grpSpPr>
            <a:xfrm>
              <a:off x="4276937" y="2155961"/>
              <a:ext cx="651965" cy="891358"/>
              <a:chOff x="3069908" y="2599997"/>
              <a:chExt cx="1036675" cy="1417328"/>
            </a:xfrm>
          </p:grpSpPr>
          <p:sp>
            <p:nvSpPr>
              <p:cNvPr id="4813" name="Google Shape;4813;p6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14" name="Google Shape;4814;p6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62"/>
            <p:cNvGrpSpPr/>
            <p:nvPr/>
          </p:nvGrpSpPr>
          <p:grpSpPr>
            <a:xfrm>
              <a:off x="5054918" y="1201875"/>
              <a:ext cx="999548" cy="602711"/>
              <a:chOff x="4306958" y="1082925"/>
              <a:chExt cx="1589359" cy="958358"/>
            </a:xfrm>
          </p:grpSpPr>
          <p:sp>
            <p:nvSpPr>
              <p:cNvPr id="4816" name="Google Shape;4816;p6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17" name="Google Shape;4817;p6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62"/>
            <p:cNvGrpSpPr/>
            <p:nvPr/>
          </p:nvGrpSpPr>
          <p:grpSpPr>
            <a:xfrm>
              <a:off x="4249973" y="1303451"/>
              <a:ext cx="799317" cy="841334"/>
              <a:chOff x="3027033" y="1244439"/>
              <a:chExt cx="1270977" cy="1337786"/>
            </a:xfrm>
          </p:grpSpPr>
          <p:sp>
            <p:nvSpPr>
              <p:cNvPr id="4819" name="Google Shape;4819;p6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20" name="Google Shape;4820;p6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1" name="Google Shape;4821;p62"/>
          <p:cNvGrpSpPr/>
          <p:nvPr/>
        </p:nvGrpSpPr>
        <p:grpSpPr>
          <a:xfrm>
            <a:off x="4057114" y="1858087"/>
            <a:ext cx="750769" cy="683784"/>
            <a:chOff x="4204684" y="2104422"/>
            <a:chExt cx="699822" cy="637382"/>
          </a:xfrm>
        </p:grpSpPr>
        <p:grpSp>
          <p:nvGrpSpPr>
            <p:cNvPr id="4822" name="Google Shape;4822;p62"/>
            <p:cNvGrpSpPr/>
            <p:nvPr/>
          </p:nvGrpSpPr>
          <p:grpSpPr>
            <a:xfrm>
              <a:off x="4204684" y="2430067"/>
              <a:ext cx="342957" cy="311738"/>
              <a:chOff x="4204684" y="2430067"/>
              <a:chExt cx="342957" cy="311738"/>
            </a:xfrm>
          </p:grpSpPr>
          <p:sp>
            <p:nvSpPr>
              <p:cNvPr id="4823" name="Google Shape;4823;p6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62"/>
            <p:cNvGrpSpPr/>
            <p:nvPr/>
          </p:nvGrpSpPr>
          <p:grpSpPr>
            <a:xfrm>
              <a:off x="4561586" y="2430067"/>
              <a:ext cx="342920" cy="311738"/>
              <a:chOff x="4561586" y="2430067"/>
              <a:chExt cx="342920" cy="311738"/>
            </a:xfrm>
          </p:grpSpPr>
          <p:sp>
            <p:nvSpPr>
              <p:cNvPr id="4826" name="Google Shape;4826;p6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62"/>
            <p:cNvGrpSpPr/>
            <p:nvPr/>
          </p:nvGrpSpPr>
          <p:grpSpPr>
            <a:xfrm>
              <a:off x="4561586" y="2104422"/>
              <a:ext cx="342920" cy="311738"/>
              <a:chOff x="4561586" y="2104422"/>
              <a:chExt cx="342920" cy="311738"/>
            </a:xfrm>
          </p:grpSpPr>
          <p:sp>
            <p:nvSpPr>
              <p:cNvPr id="4829" name="Google Shape;4829;p6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62"/>
            <p:cNvGrpSpPr/>
            <p:nvPr/>
          </p:nvGrpSpPr>
          <p:grpSpPr>
            <a:xfrm>
              <a:off x="4204684" y="2104422"/>
              <a:ext cx="342957" cy="311664"/>
              <a:chOff x="4204684" y="2104422"/>
              <a:chExt cx="342957" cy="311664"/>
            </a:xfrm>
          </p:grpSpPr>
          <p:sp>
            <p:nvSpPr>
              <p:cNvPr id="4832" name="Google Shape;4832;p6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4" name="Google Shape;4834;p62"/>
          <p:cNvGrpSpPr/>
          <p:nvPr/>
        </p:nvGrpSpPr>
        <p:grpSpPr>
          <a:xfrm>
            <a:off x="5521547" y="971301"/>
            <a:ext cx="660591" cy="688867"/>
            <a:chOff x="5830645" y="1267368"/>
            <a:chExt cx="530340" cy="553040"/>
          </a:xfrm>
        </p:grpSpPr>
        <p:sp>
          <p:nvSpPr>
            <p:cNvPr id="4835" name="Google Shape;4835;p6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6" name="Google Shape;4836;p62"/>
            <p:cNvGrpSpPr/>
            <p:nvPr/>
          </p:nvGrpSpPr>
          <p:grpSpPr>
            <a:xfrm>
              <a:off x="5830645" y="1267368"/>
              <a:ext cx="259743" cy="269909"/>
              <a:chOff x="5830645" y="1267368"/>
              <a:chExt cx="259743" cy="269909"/>
            </a:xfrm>
          </p:grpSpPr>
          <p:sp>
            <p:nvSpPr>
              <p:cNvPr id="4837" name="Google Shape;4837;p6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62"/>
            <p:cNvGrpSpPr/>
            <p:nvPr/>
          </p:nvGrpSpPr>
          <p:grpSpPr>
            <a:xfrm>
              <a:off x="6101293" y="1267368"/>
              <a:ext cx="259692" cy="269909"/>
              <a:chOff x="6101293" y="1267368"/>
              <a:chExt cx="259692" cy="269909"/>
            </a:xfrm>
          </p:grpSpPr>
          <p:sp>
            <p:nvSpPr>
              <p:cNvPr id="4840" name="Google Shape;4840;p6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62"/>
            <p:cNvGrpSpPr/>
            <p:nvPr/>
          </p:nvGrpSpPr>
          <p:grpSpPr>
            <a:xfrm>
              <a:off x="5830645" y="1550500"/>
              <a:ext cx="259692" cy="269909"/>
              <a:chOff x="5830645" y="1550500"/>
              <a:chExt cx="259692" cy="269909"/>
            </a:xfrm>
          </p:grpSpPr>
          <p:sp>
            <p:nvSpPr>
              <p:cNvPr id="4843" name="Google Shape;4843;p6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62"/>
            <p:cNvGrpSpPr/>
            <p:nvPr/>
          </p:nvGrpSpPr>
          <p:grpSpPr>
            <a:xfrm>
              <a:off x="6101293" y="1550500"/>
              <a:ext cx="259692" cy="269909"/>
              <a:chOff x="6101293" y="1550500"/>
              <a:chExt cx="259692" cy="269909"/>
            </a:xfrm>
          </p:grpSpPr>
          <p:sp>
            <p:nvSpPr>
              <p:cNvPr id="4846" name="Google Shape;4846;p6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8" name="Google Shape;4848;p62"/>
          <p:cNvGrpSpPr/>
          <p:nvPr/>
        </p:nvGrpSpPr>
        <p:grpSpPr>
          <a:xfrm>
            <a:off x="723700" y="1861760"/>
            <a:ext cx="697154" cy="679574"/>
            <a:chOff x="2679875" y="2361475"/>
            <a:chExt cx="780425" cy="760575"/>
          </a:xfrm>
        </p:grpSpPr>
        <p:sp>
          <p:nvSpPr>
            <p:cNvPr id="4849" name="Google Shape;4849;p6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62"/>
          <p:cNvGrpSpPr/>
          <p:nvPr/>
        </p:nvGrpSpPr>
        <p:grpSpPr>
          <a:xfrm>
            <a:off x="3122859" y="971352"/>
            <a:ext cx="735829" cy="684547"/>
            <a:chOff x="3351965" y="1148808"/>
            <a:chExt cx="750770" cy="698375"/>
          </a:xfrm>
        </p:grpSpPr>
        <p:grpSp>
          <p:nvGrpSpPr>
            <p:cNvPr id="4856" name="Google Shape;4856;p62"/>
            <p:cNvGrpSpPr/>
            <p:nvPr/>
          </p:nvGrpSpPr>
          <p:grpSpPr>
            <a:xfrm>
              <a:off x="3586796" y="1148808"/>
              <a:ext cx="294857" cy="286830"/>
              <a:chOff x="3750225" y="1774000"/>
              <a:chExt cx="149575" cy="145525"/>
            </a:xfrm>
          </p:grpSpPr>
          <p:sp>
            <p:nvSpPr>
              <p:cNvPr id="4857" name="Google Shape;4857;p6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62"/>
            <p:cNvGrpSpPr/>
            <p:nvPr/>
          </p:nvGrpSpPr>
          <p:grpSpPr>
            <a:xfrm>
              <a:off x="3779245" y="1375768"/>
              <a:ext cx="323490" cy="286978"/>
              <a:chOff x="3847850" y="1889150"/>
              <a:chExt cx="164100" cy="145600"/>
            </a:xfrm>
          </p:grpSpPr>
          <p:sp>
            <p:nvSpPr>
              <p:cNvPr id="4860" name="Google Shape;4860;p6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62"/>
            <p:cNvGrpSpPr/>
            <p:nvPr/>
          </p:nvGrpSpPr>
          <p:grpSpPr>
            <a:xfrm>
              <a:off x="3351965" y="1330435"/>
              <a:ext cx="295449" cy="285401"/>
              <a:chOff x="3631100" y="1866150"/>
              <a:chExt cx="149875" cy="144800"/>
            </a:xfrm>
          </p:grpSpPr>
          <p:sp>
            <p:nvSpPr>
              <p:cNvPr id="4863" name="Google Shape;4863;p6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62"/>
            <p:cNvGrpSpPr/>
            <p:nvPr/>
          </p:nvGrpSpPr>
          <p:grpSpPr>
            <a:xfrm>
              <a:off x="3548208" y="1560352"/>
              <a:ext cx="294808" cy="286830"/>
              <a:chOff x="3730650" y="1982800"/>
              <a:chExt cx="149550" cy="145525"/>
            </a:xfrm>
          </p:grpSpPr>
          <p:sp>
            <p:nvSpPr>
              <p:cNvPr id="4866" name="Google Shape;4866;p6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8" name="Google Shape;4868;p62"/>
          <p:cNvGrpSpPr/>
          <p:nvPr/>
        </p:nvGrpSpPr>
        <p:grpSpPr>
          <a:xfrm>
            <a:off x="7624512" y="971306"/>
            <a:ext cx="804565" cy="677795"/>
            <a:chOff x="7636443" y="1204988"/>
            <a:chExt cx="804565" cy="677795"/>
          </a:xfrm>
        </p:grpSpPr>
        <p:grpSp>
          <p:nvGrpSpPr>
            <p:cNvPr id="4869" name="Google Shape;4869;p62"/>
            <p:cNvGrpSpPr/>
            <p:nvPr/>
          </p:nvGrpSpPr>
          <p:grpSpPr>
            <a:xfrm>
              <a:off x="7636443" y="1509705"/>
              <a:ext cx="804565" cy="373078"/>
              <a:chOff x="7636443" y="1509705"/>
              <a:chExt cx="804565" cy="373078"/>
            </a:xfrm>
          </p:grpSpPr>
          <p:sp>
            <p:nvSpPr>
              <p:cNvPr id="4870" name="Google Shape;4870;p6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62"/>
            <p:cNvGrpSpPr/>
            <p:nvPr/>
          </p:nvGrpSpPr>
          <p:grpSpPr>
            <a:xfrm>
              <a:off x="7636443" y="1408133"/>
              <a:ext cx="804565" cy="373078"/>
              <a:chOff x="7636443" y="1408133"/>
              <a:chExt cx="804565" cy="373078"/>
            </a:xfrm>
          </p:grpSpPr>
          <p:sp>
            <p:nvSpPr>
              <p:cNvPr id="4873" name="Google Shape;4873;p6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62"/>
            <p:cNvGrpSpPr/>
            <p:nvPr/>
          </p:nvGrpSpPr>
          <p:grpSpPr>
            <a:xfrm>
              <a:off x="7636443" y="1306560"/>
              <a:ext cx="804565" cy="373078"/>
              <a:chOff x="7636443" y="1306560"/>
              <a:chExt cx="804565" cy="373078"/>
            </a:xfrm>
          </p:grpSpPr>
          <p:sp>
            <p:nvSpPr>
              <p:cNvPr id="4876" name="Google Shape;4876;p6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62"/>
            <p:cNvGrpSpPr/>
            <p:nvPr/>
          </p:nvGrpSpPr>
          <p:grpSpPr>
            <a:xfrm>
              <a:off x="7636443" y="1204988"/>
              <a:ext cx="804565" cy="373078"/>
              <a:chOff x="7636443" y="1204988"/>
              <a:chExt cx="804565" cy="373078"/>
            </a:xfrm>
          </p:grpSpPr>
          <p:sp>
            <p:nvSpPr>
              <p:cNvPr id="4879" name="Google Shape;4879;p6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1" name="Google Shape;4881;p62"/>
          <p:cNvGrpSpPr/>
          <p:nvPr/>
        </p:nvGrpSpPr>
        <p:grpSpPr>
          <a:xfrm>
            <a:off x="4963358" y="1878721"/>
            <a:ext cx="661339" cy="661188"/>
            <a:chOff x="3990000" y="975400"/>
            <a:chExt cx="3934200" cy="3933300"/>
          </a:xfrm>
        </p:grpSpPr>
        <p:sp>
          <p:nvSpPr>
            <p:cNvPr id="4882" name="Google Shape;4882;p6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62"/>
          <p:cNvGrpSpPr/>
          <p:nvPr/>
        </p:nvGrpSpPr>
        <p:grpSpPr>
          <a:xfrm>
            <a:off x="6607006" y="1857359"/>
            <a:ext cx="868881" cy="684241"/>
            <a:chOff x="6598259" y="2078634"/>
            <a:chExt cx="868881" cy="684241"/>
          </a:xfrm>
        </p:grpSpPr>
        <p:sp>
          <p:nvSpPr>
            <p:cNvPr id="4887" name="Google Shape;4887;p6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3" name="Google Shape;4893;p62"/>
            <p:cNvGrpSpPr/>
            <p:nvPr/>
          </p:nvGrpSpPr>
          <p:grpSpPr>
            <a:xfrm>
              <a:off x="6808175" y="2078634"/>
              <a:ext cx="452229" cy="684241"/>
              <a:chOff x="6808175" y="2078634"/>
              <a:chExt cx="452229" cy="684241"/>
            </a:xfrm>
          </p:grpSpPr>
          <p:sp>
            <p:nvSpPr>
              <p:cNvPr id="4894" name="Google Shape;4894;p6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0" name="Google Shape;4900;p62"/>
              <p:cNvGrpSpPr/>
              <p:nvPr/>
            </p:nvGrpSpPr>
            <p:grpSpPr>
              <a:xfrm>
                <a:off x="6821586" y="2078634"/>
                <a:ext cx="426871" cy="684241"/>
                <a:chOff x="6821586" y="2078634"/>
                <a:chExt cx="426871" cy="684241"/>
              </a:xfrm>
            </p:grpSpPr>
            <p:grpSp>
              <p:nvGrpSpPr>
                <p:cNvPr id="4901" name="Google Shape;4901;p62"/>
                <p:cNvGrpSpPr/>
                <p:nvPr/>
              </p:nvGrpSpPr>
              <p:grpSpPr>
                <a:xfrm>
                  <a:off x="6821586" y="2078634"/>
                  <a:ext cx="426871" cy="684241"/>
                  <a:chOff x="6821586" y="2078634"/>
                  <a:chExt cx="426871" cy="684241"/>
                </a:xfrm>
              </p:grpSpPr>
              <p:sp>
                <p:nvSpPr>
                  <p:cNvPr id="4902" name="Google Shape;4902;p6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1" name="Google Shape;4921;p6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27" name="Google Shape;4927;p62"/>
          <p:cNvGrpSpPr/>
          <p:nvPr/>
        </p:nvGrpSpPr>
        <p:grpSpPr>
          <a:xfrm>
            <a:off x="5780173" y="1862968"/>
            <a:ext cx="671358" cy="671358"/>
            <a:chOff x="6535625" y="760425"/>
            <a:chExt cx="1665900" cy="1665900"/>
          </a:xfrm>
        </p:grpSpPr>
        <p:sp>
          <p:nvSpPr>
            <p:cNvPr id="4928" name="Google Shape;4928;p6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62"/>
          <p:cNvGrpSpPr/>
          <p:nvPr/>
        </p:nvGrpSpPr>
        <p:grpSpPr>
          <a:xfrm>
            <a:off x="716989" y="3531368"/>
            <a:ext cx="1340789" cy="640830"/>
            <a:chOff x="238125" y="1151100"/>
            <a:chExt cx="7139450" cy="3412300"/>
          </a:xfrm>
        </p:grpSpPr>
        <p:sp>
          <p:nvSpPr>
            <p:cNvPr id="4933" name="Google Shape;4933;p6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62"/>
          <p:cNvGrpSpPr/>
          <p:nvPr/>
        </p:nvGrpSpPr>
        <p:grpSpPr>
          <a:xfrm>
            <a:off x="5584212" y="2734649"/>
            <a:ext cx="985357" cy="585764"/>
            <a:chOff x="5145061" y="2881789"/>
            <a:chExt cx="1107641" cy="658458"/>
          </a:xfrm>
        </p:grpSpPr>
        <p:grpSp>
          <p:nvGrpSpPr>
            <p:cNvPr id="4946" name="Google Shape;4946;p62"/>
            <p:cNvGrpSpPr/>
            <p:nvPr/>
          </p:nvGrpSpPr>
          <p:grpSpPr>
            <a:xfrm>
              <a:off x="5722989" y="3244587"/>
              <a:ext cx="529713" cy="295659"/>
              <a:chOff x="5722989" y="3244587"/>
              <a:chExt cx="529713" cy="295659"/>
            </a:xfrm>
          </p:grpSpPr>
          <p:sp>
            <p:nvSpPr>
              <p:cNvPr id="4947" name="Google Shape;4947;p6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48" name="Google Shape;4948;p6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49" name="Google Shape;4949;p62"/>
            <p:cNvGrpSpPr/>
            <p:nvPr/>
          </p:nvGrpSpPr>
          <p:grpSpPr>
            <a:xfrm>
              <a:off x="5145061" y="3244587"/>
              <a:ext cx="536807" cy="295659"/>
              <a:chOff x="5145061" y="3244587"/>
              <a:chExt cx="536807" cy="295659"/>
            </a:xfrm>
          </p:grpSpPr>
          <p:sp>
            <p:nvSpPr>
              <p:cNvPr id="4950" name="Google Shape;4950;p6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51" name="Google Shape;4951;p6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52" name="Google Shape;4952;p62"/>
            <p:cNvGrpSpPr/>
            <p:nvPr/>
          </p:nvGrpSpPr>
          <p:grpSpPr>
            <a:xfrm>
              <a:off x="5341327" y="2898245"/>
              <a:ext cx="532309" cy="614891"/>
              <a:chOff x="5341327" y="2898245"/>
              <a:chExt cx="532309" cy="614891"/>
            </a:xfrm>
          </p:grpSpPr>
          <p:sp>
            <p:nvSpPr>
              <p:cNvPr id="4953" name="Google Shape;4953;p6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54" name="Google Shape;4954;p6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55" name="Google Shape;4955;p62"/>
            <p:cNvGrpSpPr/>
            <p:nvPr/>
          </p:nvGrpSpPr>
          <p:grpSpPr>
            <a:xfrm>
              <a:off x="5532290" y="2881789"/>
              <a:ext cx="620516" cy="305456"/>
              <a:chOff x="5532290" y="2881789"/>
              <a:chExt cx="620516" cy="305456"/>
            </a:xfrm>
          </p:grpSpPr>
          <p:sp>
            <p:nvSpPr>
              <p:cNvPr id="4956" name="Google Shape;4956;p6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57" name="Google Shape;4957;p6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958" name="Google Shape;4958;p62"/>
          <p:cNvGrpSpPr/>
          <p:nvPr/>
        </p:nvGrpSpPr>
        <p:grpSpPr>
          <a:xfrm>
            <a:off x="8163135" y="3526707"/>
            <a:ext cx="269068" cy="645491"/>
            <a:chOff x="7026852" y="3311869"/>
            <a:chExt cx="434331" cy="1041954"/>
          </a:xfrm>
        </p:grpSpPr>
        <p:sp>
          <p:nvSpPr>
            <p:cNvPr id="4959" name="Google Shape;4959;p6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62"/>
          <p:cNvGrpSpPr/>
          <p:nvPr/>
        </p:nvGrpSpPr>
        <p:grpSpPr>
          <a:xfrm>
            <a:off x="6179716" y="3565945"/>
            <a:ext cx="293882" cy="293836"/>
            <a:chOff x="4873519" y="3311869"/>
            <a:chExt cx="499374" cy="499296"/>
          </a:xfrm>
        </p:grpSpPr>
        <p:sp>
          <p:nvSpPr>
            <p:cNvPr id="4963" name="Google Shape;4963;p6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62"/>
          <p:cNvGrpSpPr/>
          <p:nvPr/>
        </p:nvGrpSpPr>
        <p:grpSpPr>
          <a:xfrm>
            <a:off x="6179716" y="3878316"/>
            <a:ext cx="293882" cy="293882"/>
            <a:chOff x="4873519" y="3875839"/>
            <a:chExt cx="499374" cy="499374"/>
          </a:xfrm>
        </p:grpSpPr>
        <p:sp>
          <p:nvSpPr>
            <p:cNvPr id="4966" name="Google Shape;4966;p6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62"/>
          <p:cNvGrpSpPr/>
          <p:nvPr/>
        </p:nvGrpSpPr>
        <p:grpSpPr>
          <a:xfrm>
            <a:off x="2410244" y="1850269"/>
            <a:ext cx="698104" cy="698208"/>
            <a:chOff x="2565073" y="2075876"/>
            <a:chExt cx="672482" cy="672518"/>
          </a:xfrm>
        </p:grpSpPr>
        <p:sp>
          <p:nvSpPr>
            <p:cNvPr id="4969" name="Google Shape;4969;p6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62"/>
          <p:cNvGrpSpPr/>
          <p:nvPr/>
        </p:nvGrpSpPr>
        <p:grpSpPr>
          <a:xfrm>
            <a:off x="5633655" y="3534869"/>
            <a:ext cx="438354" cy="637329"/>
            <a:chOff x="1697726" y="3244179"/>
            <a:chExt cx="788124" cy="1146069"/>
          </a:xfrm>
        </p:grpSpPr>
        <p:sp>
          <p:nvSpPr>
            <p:cNvPr id="4976" name="Google Shape;4976;p6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8" name="Google Shape;4978;p62"/>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9" name="Google Shape;4979;p62"/>
          <p:cNvGrpSpPr/>
          <p:nvPr/>
        </p:nvGrpSpPr>
        <p:grpSpPr>
          <a:xfrm>
            <a:off x="7634869" y="1863232"/>
            <a:ext cx="799565" cy="670282"/>
            <a:chOff x="7617850" y="2063282"/>
            <a:chExt cx="799565" cy="670282"/>
          </a:xfrm>
        </p:grpSpPr>
        <p:cxnSp>
          <p:nvCxnSpPr>
            <p:cNvPr id="4980" name="Google Shape;4980;p6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81" name="Google Shape;4981;p6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82" name="Google Shape;4982;p6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83" name="Google Shape;4983;p6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84" name="Google Shape;4984;p6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85" name="Google Shape;4985;p6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86" name="Google Shape;4986;p62"/>
            <p:cNvGrpSpPr/>
            <p:nvPr/>
          </p:nvGrpSpPr>
          <p:grpSpPr>
            <a:xfrm>
              <a:off x="7734309" y="2063282"/>
              <a:ext cx="570957" cy="620095"/>
              <a:chOff x="7734309" y="2063282"/>
              <a:chExt cx="570957" cy="620095"/>
            </a:xfrm>
          </p:grpSpPr>
          <p:grpSp>
            <p:nvGrpSpPr>
              <p:cNvPr id="4987" name="Google Shape;4987;p62"/>
              <p:cNvGrpSpPr/>
              <p:nvPr/>
            </p:nvGrpSpPr>
            <p:grpSpPr>
              <a:xfrm>
                <a:off x="8031573" y="2063282"/>
                <a:ext cx="273693" cy="620095"/>
                <a:chOff x="8031573" y="2063282"/>
                <a:chExt cx="273693" cy="620095"/>
              </a:xfrm>
            </p:grpSpPr>
            <p:sp>
              <p:nvSpPr>
                <p:cNvPr id="4988" name="Google Shape;4988;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62"/>
              <p:cNvGrpSpPr/>
              <p:nvPr/>
            </p:nvGrpSpPr>
            <p:grpSpPr>
              <a:xfrm flipH="1">
                <a:off x="7734309" y="2063282"/>
                <a:ext cx="273693" cy="620095"/>
                <a:chOff x="8031573" y="2063282"/>
                <a:chExt cx="273693" cy="620095"/>
              </a:xfrm>
            </p:grpSpPr>
            <p:sp>
              <p:nvSpPr>
                <p:cNvPr id="4993" name="Google Shape;4993;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97" name="Google Shape;4997;p62"/>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2"/>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9" name="Google Shape;4999;p62"/>
          <p:cNvGrpSpPr/>
          <p:nvPr/>
        </p:nvGrpSpPr>
        <p:grpSpPr>
          <a:xfrm>
            <a:off x="7821475" y="2716715"/>
            <a:ext cx="602567" cy="601884"/>
            <a:chOff x="1186975" y="238125"/>
            <a:chExt cx="5244275" cy="5238325"/>
          </a:xfrm>
        </p:grpSpPr>
        <p:sp>
          <p:nvSpPr>
            <p:cNvPr id="5000" name="Google Shape;5000;p6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62"/>
          <p:cNvGrpSpPr/>
          <p:nvPr/>
        </p:nvGrpSpPr>
        <p:grpSpPr>
          <a:xfrm>
            <a:off x="3264213" y="1856199"/>
            <a:ext cx="651848" cy="687338"/>
            <a:chOff x="3400515" y="2056248"/>
            <a:chExt cx="698134" cy="735987"/>
          </a:xfrm>
        </p:grpSpPr>
        <p:grpSp>
          <p:nvGrpSpPr>
            <p:cNvPr id="5005" name="Google Shape;5005;p62"/>
            <p:cNvGrpSpPr/>
            <p:nvPr/>
          </p:nvGrpSpPr>
          <p:grpSpPr>
            <a:xfrm>
              <a:off x="3400515" y="2283913"/>
              <a:ext cx="312919" cy="219900"/>
              <a:chOff x="3400515" y="2283913"/>
              <a:chExt cx="312919" cy="219900"/>
            </a:xfrm>
          </p:grpSpPr>
          <p:sp>
            <p:nvSpPr>
              <p:cNvPr id="5006" name="Google Shape;5006;p6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07" name="Google Shape;5007;p6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008" name="Google Shape;5008;p62"/>
            <p:cNvGrpSpPr/>
            <p:nvPr/>
          </p:nvGrpSpPr>
          <p:grpSpPr>
            <a:xfrm>
              <a:off x="3547823" y="2461089"/>
              <a:ext cx="219900" cy="331146"/>
              <a:chOff x="3547823" y="2461089"/>
              <a:chExt cx="219900" cy="331146"/>
            </a:xfrm>
          </p:grpSpPr>
          <p:sp>
            <p:nvSpPr>
              <p:cNvPr id="5009" name="Google Shape;5009;p6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10" name="Google Shape;5010;p6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011" name="Google Shape;5011;p62"/>
            <p:cNvGrpSpPr/>
            <p:nvPr/>
          </p:nvGrpSpPr>
          <p:grpSpPr>
            <a:xfrm>
              <a:off x="3734138" y="2461089"/>
              <a:ext cx="219900" cy="331146"/>
              <a:chOff x="3734138" y="2461089"/>
              <a:chExt cx="219900" cy="331146"/>
            </a:xfrm>
          </p:grpSpPr>
          <p:sp>
            <p:nvSpPr>
              <p:cNvPr id="5012" name="Google Shape;5012;p6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13" name="Google Shape;5013;p6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014" name="Google Shape;5014;p62"/>
            <p:cNvGrpSpPr/>
            <p:nvPr/>
          </p:nvGrpSpPr>
          <p:grpSpPr>
            <a:xfrm>
              <a:off x="3787560" y="2281742"/>
              <a:ext cx="311089" cy="219900"/>
              <a:chOff x="3787560" y="2281742"/>
              <a:chExt cx="311089" cy="219900"/>
            </a:xfrm>
          </p:grpSpPr>
          <p:sp>
            <p:nvSpPr>
              <p:cNvPr id="5015" name="Google Shape;5015;p6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16" name="Google Shape;5016;p6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017" name="Google Shape;5017;p62"/>
            <p:cNvGrpSpPr/>
            <p:nvPr/>
          </p:nvGrpSpPr>
          <p:grpSpPr>
            <a:xfrm>
              <a:off x="3637290" y="2056248"/>
              <a:ext cx="219900" cy="330736"/>
              <a:chOff x="3637290" y="2056248"/>
              <a:chExt cx="219900" cy="330736"/>
            </a:xfrm>
          </p:grpSpPr>
          <p:sp>
            <p:nvSpPr>
              <p:cNvPr id="5018" name="Google Shape;5018;p6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019" name="Google Shape;5019;p6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20" name="Google Shape;5020;p62"/>
          <p:cNvGrpSpPr/>
          <p:nvPr/>
        </p:nvGrpSpPr>
        <p:grpSpPr>
          <a:xfrm>
            <a:off x="2555919" y="2726205"/>
            <a:ext cx="1268144" cy="592394"/>
            <a:chOff x="238125" y="1188750"/>
            <a:chExt cx="7140450" cy="3335550"/>
          </a:xfrm>
        </p:grpSpPr>
        <p:sp>
          <p:nvSpPr>
            <p:cNvPr id="5021" name="Google Shape;5021;p6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62"/>
          <p:cNvGrpSpPr/>
          <p:nvPr/>
        </p:nvGrpSpPr>
        <p:grpSpPr>
          <a:xfrm>
            <a:off x="6663819" y="2728360"/>
            <a:ext cx="1053944" cy="590147"/>
            <a:chOff x="238125" y="1335475"/>
            <a:chExt cx="5418735" cy="3034175"/>
          </a:xfrm>
        </p:grpSpPr>
        <p:sp>
          <p:nvSpPr>
            <p:cNvPr id="5027" name="Google Shape;5027;p6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62"/>
          <p:cNvGrpSpPr/>
          <p:nvPr/>
        </p:nvGrpSpPr>
        <p:grpSpPr>
          <a:xfrm>
            <a:off x="4094628" y="3533259"/>
            <a:ext cx="1268207" cy="638939"/>
            <a:chOff x="3967651" y="3645904"/>
            <a:chExt cx="1479304" cy="745292"/>
          </a:xfrm>
        </p:grpSpPr>
        <p:grpSp>
          <p:nvGrpSpPr>
            <p:cNvPr id="5031" name="Google Shape;5031;p62"/>
            <p:cNvGrpSpPr/>
            <p:nvPr/>
          </p:nvGrpSpPr>
          <p:grpSpPr>
            <a:xfrm>
              <a:off x="3967651" y="4009026"/>
              <a:ext cx="1479304" cy="382170"/>
              <a:chOff x="3967651" y="4009026"/>
              <a:chExt cx="1479304" cy="382170"/>
            </a:xfrm>
          </p:grpSpPr>
          <p:grpSp>
            <p:nvGrpSpPr>
              <p:cNvPr id="5032" name="Google Shape;5032;p62"/>
              <p:cNvGrpSpPr/>
              <p:nvPr/>
            </p:nvGrpSpPr>
            <p:grpSpPr>
              <a:xfrm>
                <a:off x="4892216" y="4195630"/>
                <a:ext cx="554739" cy="195566"/>
                <a:chOff x="3604375" y="4892160"/>
                <a:chExt cx="1651500" cy="582215"/>
              </a:xfrm>
            </p:grpSpPr>
            <p:sp>
              <p:nvSpPr>
                <p:cNvPr id="5033" name="Google Shape;5033;p6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62"/>
              <p:cNvGrpSpPr/>
              <p:nvPr/>
            </p:nvGrpSpPr>
            <p:grpSpPr>
              <a:xfrm>
                <a:off x="3967651" y="4146303"/>
                <a:ext cx="579402" cy="244893"/>
                <a:chOff x="851875" y="4745310"/>
                <a:chExt cx="1724925" cy="729065"/>
              </a:xfrm>
            </p:grpSpPr>
            <p:sp>
              <p:nvSpPr>
                <p:cNvPr id="5036" name="Google Shape;5036;p6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62"/>
              <p:cNvGrpSpPr/>
              <p:nvPr/>
            </p:nvGrpSpPr>
            <p:grpSpPr>
              <a:xfrm>
                <a:off x="4460753" y="4009026"/>
                <a:ext cx="493110" cy="382170"/>
                <a:chOff x="2319875" y="4336625"/>
                <a:chExt cx="1468025" cy="1137750"/>
              </a:xfrm>
            </p:grpSpPr>
            <p:sp>
              <p:nvSpPr>
                <p:cNvPr id="5039" name="Google Shape;5039;p6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1" name="Google Shape;5041;p62"/>
            <p:cNvGrpSpPr/>
            <p:nvPr/>
          </p:nvGrpSpPr>
          <p:grpSpPr>
            <a:xfrm>
              <a:off x="4479443" y="3645904"/>
              <a:ext cx="455965" cy="388789"/>
              <a:chOff x="2957425" y="238100"/>
              <a:chExt cx="1910200" cy="1628775"/>
            </a:xfrm>
          </p:grpSpPr>
          <p:sp>
            <p:nvSpPr>
              <p:cNvPr id="5042" name="Google Shape;5042;p6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2" name="Google Shape;5052;p62"/>
          <p:cNvGrpSpPr/>
          <p:nvPr/>
        </p:nvGrpSpPr>
        <p:grpSpPr>
          <a:xfrm>
            <a:off x="2480742" y="3534460"/>
            <a:ext cx="1243128" cy="637739"/>
            <a:chOff x="2496310" y="3693351"/>
            <a:chExt cx="1342906" cy="688926"/>
          </a:xfrm>
        </p:grpSpPr>
        <p:grpSp>
          <p:nvGrpSpPr>
            <p:cNvPr id="5053" name="Google Shape;5053;p62"/>
            <p:cNvGrpSpPr/>
            <p:nvPr/>
          </p:nvGrpSpPr>
          <p:grpSpPr>
            <a:xfrm>
              <a:off x="2496310" y="3693351"/>
              <a:ext cx="1342906" cy="688875"/>
              <a:chOff x="2496310" y="3693351"/>
              <a:chExt cx="1342906" cy="688875"/>
            </a:xfrm>
          </p:grpSpPr>
          <p:sp>
            <p:nvSpPr>
              <p:cNvPr id="5054" name="Google Shape;5054;p6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0" name="Google Shape;5060;p62"/>
              <p:cNvCxnSpPr>
                <a:stCxn id="505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061" name="Google Shape;5061;p62"/>
              <p:cNvCxnSpPr>
                <a:stCxn id="505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062" name="Google Shape;5062;p62"/>
              <p:cNvCxnSpPr>
                <a:stCxn id="505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63" name="Google Shape;5063;p62"/>
              <p:cNvCxnSpPr>
                <a:stCxn id="505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64" name="Google Shape;5064;p62"/>
              <p:cNvCxnSpPr>
                <a:stCxn id="505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065" name="Google Shape;5065;p62"/>
            <p:cNvGrpSpPr/>
            <p:nvPr/>
          </p:nvGrpSpPr>
          <p:grpSpPr>
            <a:xfrm>
              <a:off x="2675275" y="3930557"/>
              <a:ext cx="1003306" cy="451719"/>
              <a:chOff x="2675275" y="4174282"/>
              <a:chExt cx="1003306" cy="451719"/>
            </a:xfrm>
          </p:grpSpPr>
          <p:sp>
            <p:nvSpPr>
              <p:cNvPr id="5066" name="Google Shape;5066;p6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9" name="Google Shape;5069;p62"/>
          <p:cNvGrpSpPr/>
          <p:nvPr/>
        </p:nvGrpSpPr>
        <p:grpSpPr>
          <a:xfrm>
            <a:off x="1654412" y="971306"/>
            <a:ext cx="574511" cy="874709"/>
            <a:chOff x="1715404" y="1112080"/>
            <a:chExt cx="642270" cy="977984"/>
          </a:xfrm>
        </p:grpSpPr>
        <p:grpSp>
          <p:nvGrpSpPr>
            <p:cNvPr id="5070" name="Google Shape;5070;p62"/>
            <p:cNvGrpSpPr/>
            <p:nvPr/>
          </p:nvGrpSpPr>
          <p:grpSpPr>
            <a:xfrm>
              <a:off x="1715404" y="1112080"/>
              <a:ext cx="642270" cy="977984"/>
              <a:chOff x="1715404" y="1112080"/>
              <a:chExt cx="642270" cy="977984"/>
            </a:xfrm>
          </p:grpSpPr>
          <p:sp>
            <p:nvSpPr>
              <p:cNvPr id="5071" name="Google Shape;5071;p6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62"/>
            <p:cNvGrpSpPr/>
            <p:nvPr/>
          </p:nvGrpSpPr>
          <p:grpSpPr>
            <a:xfrm>
              <a:off x="1768927" y="1165603"/>
              <a:ext cx="535225" cy="851367"/>
              <a:chOff x="1768927" y="1165603"/>
              <a:chExt cx="535225" cy="851367"/>
            </a:xfrm>
          </p:grpSpPr>
          <p:sp>
            <p:nvSpPr>
              <p:cNvPr id="5074" name="Google Shape;5074;p6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62"/>
            <p:cNvGrpSpPr/>
            <p:nvPr/>
          </p:nvGrpSpPr>
          <p:grpSpPr>
            <a:xfrm>
              <a:off x="1822449" y="1219125"/>
              <a:ext cx="428180" cy="718859"/>
              <a:chOff x="1822449" y="1219125"/>
              <a:chExt cx="428180" cy="718859"/>
            </a:xfrm>
          </p:grpSpPr>
          <p:sp>
            <p:nvSpPr>
              <p:cNvPr id="5077" name="Google Shape;5077;p6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62"/>
            <p:cNvGrpSpPr/>
            <p:nvPr/>
          </p:nvGrpSpPr>
          <p:grpSpPr>
            <a:xfrm>
              <a:off x="1875972" y="1272648"/>
              <a:ext cx="321135" cy="586939"/>
              <a:chOff x="1875972" y="1272648"/>
              <a:chExt cx="321135" cy="586939"/>
            </a:xfrm>
          </p:grpSpPr>
          <p:sp>
            <p:nvSpPr>
              <p:cNvPr id="5080" name="Google Shape;5080;p6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2" name="Google Shape;5082;p62"/>
          <p:cNvGrpSpPr/>
          <p:nvPr/>
        </p:nvGrpSpPr>
        <p:grpSpPr>
          <a:xfrm>
            <a:off x="7761573" y="3528028"/>
            <a:ext cx="293855" cy="644170"/>
            <a:chOff x="241025" y="3151575"/>
            <a:chExt cx="293855" cy="644170"/>
          </a:xfrm>
        </p:grpSpPr>
        <p:sp>
          <p:nvSpPr>
            <p:cNvPr id="5083" name="Google Shape;5083;p6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62"/>
          <p:cNvGrpSpPr/>
          <p:nvPr/>
        </p:nvGrpSpPr>
        <p:grpSpPr>
          <a:xfrm>
            <a:off x="709557" y="2728028"/>
            <a:ext cx="1779649" cy="591620"/>
            <a:chOff x="246070" y="1983375"/>
            <a:chExt cx="1855347" cy="616849"/>
          </a:xfrm>
        </p:grpSpPr>
        <p:sp>
          <p:nvSpPr>
            <p:cNvPr id="5086" name="Google Shape;5086;p6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62"/>
          <p:cNvGrpSpPr/>
          <p:nvPr/>
        </p:nvGrpSpPr>
        <p:grpSpPr>
          <a:xfrm>
            <a:off x="2320424" y="971306"/>
            <a:ext cx="711055" cy="745993"/>
            <a:chOff x="2496269" y="1171698"/>
            <a:chExt cx="761953" cy="799392"/>
          </a:xfrm>
        </p:grpSpPr>
        <p:grpSp>
          <p:nvGrpSpPr>
            <p:cNvPr id="5096" name="Google Shape;5096;p62"/>
            <p:cNvGrpSpPr/>
            <p:nvPr/>
          </p:nvGrpSpPr>
          <p:grpSpPr>
            <a:xfrm>
              <a:off x="2496269" y="1171698"/>
              <a:ext cx="761953" cy="723022"/>
              <a:chOff x="2496269" y="1171698"/>
              <a:chExt cx="761953" cy="723022"/>
            </a:xfrm>
          </p:grpSpPr>
          <p:sp>
            <p:nvSpPr>
              <p:cNvPr id="5097" name="Google Shape;5097;p6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9" name="Google Shape;5099;p62"/>
              <p:cNvGrpSpPr/>
              <p:nvPr/>
            </p:nvGrpSpPr>
            <p:grpSpPr>
              <a:xfrm>
                <a:off x="2496269" y="1171698"/>
                <a:ext cx="761953" cy="723022"/>
                <a:chOff x="2496269" y="1120652"/>
                <a:chExt cx="761953" cy="723022"/>
              </a:xfrm>
            </p:grpSpPr>
            <p:grpSp>
              <p:nvGrpSpPr>
                <p:cNvPr id="5100" name="Google Shape;5100;p62"/>
                <p:cNvGrpSpPr/>
                <p:nvPr/>
              </p:nvGrpSpPr>
              <p:grpSpPr>
                <a:xfrm>
                  <a:off x="2496269" y="1120652"/>
                  <a:ext cx="761953" cy="723022"/>
                  <a:chOff x="2496269" y="1120652"/>
                  <a:chExt cx="761953" cy="723022"/>
                </a:xfrm>
              </p:grpSpPr>
              <p:grpSp>
                <p:nvGrpSpPr>
                  <p:cNvPr id="5101" name="Google Shape;5101;p62"/>
                  <p:cNvGrpSpPr/>
                  <p:nvPr/>
                </p:nvGrpSpPr>
                <p:grpSpPr>
                  <a:xfrm>
                    <a:off x="2496269" y="1304589"/>
                    <a:ext cx="407089" cy="305057"/>
                    <a:chOff x="2496269" y="1304589"/>
                    <a:chExt cx="407089" cy="305057"/>
                  </a:xfrm>
                </p:grpSpPr>
                <p:sp>
                  <p:nvSpPr>
                    <p:cNvPr id="5102" name="Google Shape;5102;p6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62"/>
                  <p:cNvGrpSpPr/>
                  <p:nvPr/>
                </p:nvGrpSpPr>
                <p:grpSpPr>
                  <a:xfrm>
                    <a:off x="2586468" y="1493376"/>
                    <a:ext cx="358850" cy="349656"/>
                    <a:chOff x="2586468" y="1493376"/>
                    <a:chExt cx="358850" cy="349656"/>
                  </a:xfrm>
                </p:grpSpPr>
                <p:sp>
                  <p:nvSpPr>
                    <p:cNvPr id="5105" name="Google Shape;5105;p6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62"/>
                  <p:cNvGrpSpPr/>
                  <p:nvPr/>
                </p:nvGrpSpPr>
                <p:grpSpPr>
                  <a:xfrm>
                    <a:off x="2807939" y="1494024"/>
                    <a:ext cx="358857" cy="349650"/>
                    <a:chOff x="2807939" y="1494024"/>
                    <a:chExt cx="358857" cy="349650"/>
                  </a:xfrm>
                </p:grpSpPr>
                <p:sp>
                  <p:nvSpPr>
                    <p:cNvPr id="5108" name="Google Shape;5108;p6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2"/>
                  <p:cNvGrpSpPr/>
                  <p:nvPr/>
                </p:nvGrpSpPr>
                <p:grpSpPr>
                  <a:xfrm>
                    <a:off x="2851133" y="1305635"/>
                    <a:ext cx="407089" cy="305057"/>
                    <a:chOff x="2851133" y="1305635"/>
                    <a:chExt cx="407089" cy="305057"/>
                  </a:xfrm>
                </p:grpSpPr>
                <p:sp>
                  <p:nvSpPr>
                    <p:cNvPr id="5111" name="Google Shape;5111;p6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62"/>
                  <p:cNvGrpSpPr/>
                  <p:nvPr/>
                </p:nvGrpSpPr>
                <p:grpSpPr>
                  <a:xfrm>
                    <a:off x="2727495" y="1120652"/>
                    <a:ext cx="300271" cy="396358"/>
                    <a:chOff x="2727495" y="1120652"/>
                    <a:chExt cx="300271" cy="396358"/>
                  </a:xfrm>
                </p:grpSpPr>
                <p:sp>
                  <p:nvSpPr>
                    <p:cNvPr id="5114" name="Google Shape;5114;p6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6" name="Google Shape;5116;p62"/>
                <p:cNvGrpSpPr/>
                <p:nvPr/>
              </p:nvGrpSpPr>
              <p:grpSpPr>
                <a:xfrm>
                  <a:off x="2722305" y="1350460"/>
                  <a:ext cx="308357" cy="308344"/>
                  <a:chOff x="2722305" y="1350460"/>
                  <a:chExt cx="308357" cy="308344"/>
                </a:xfrm>
              </p:grpSpPr>
              <p:sp>
                <p:nvSpPr>
                  <p:cNvPr id="5117" name="Google Shape;5117;p6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8" name="Google Shape;5118;p62"/>
                  <p:cNvGrpSpPr/>
                  <p:nvPr/>
                </p:nvGrpSpPr>
                <p:grpSpPr>
                  <a:xfrm>
                    <a:off x="2725064" y="1364529"/>
                    <a:ext cx="297954" cy="280182"/>
                    <a:chOff x="2725064" y="1364529"/>
                    <a:chExt cx="297954" cy="280182"/>
                  </a:xfrm>
                </p:grpSpPr>
                <p:sp>
                  <p:nvSpPr>
                    <p:cNvPr id="5119" name="Google Shape;5119;p6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24" name="Google Shape;5124;p6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62"/>
          <p:cNvGrpSpPr/>
          <p:nvPr/>
        </p:nvGrpSpPr>
        <p:grpSpPr>
          <a:xfrm>
            <a:off x="3909124" y="2727412"/>
            <a:ext cx="1569144" cy="591015"/>
            <a:chOff x="3820100" y="3023049"/>
            <a:chExt cx="1303926" cy="491162"/>
          </a:xfrm>
        </p:grpSpPr>
        <p:grpSp>
          <p:nvGrpSpPr>
            <p:cNvPr id="5130" name="Google Shape;5130;p62"/>
            <p:cNvGrpSpPr/>
            <p:nvPr/>
          </p:nvGrpSpPr>
          <p:grpSpPr>
            <a:xfrm>
              <a:off x="3820100" y="3023072"/>
              <a:ext cx="1303926" cy="491139"/>
              <a:chOff x="3820100" y="3023072"/>
              <a:chExt cx="1303926" cy="491139"/>
            </a:xfrm>
          </p:grpSpPr>
          <p:sp>
            <p:nvSpPr>
              <p:cNvPr id="5131" name="Google Shape;5131;p6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62"/>
            <p:cNvGrpSpPr/>
            <p:nvPr/>
          </p:nvGrpSpPr>
          <p:grpSpPr>
            <a:xfrm>
              <a:off x="4132439" y="3023645"/>
              <a:ext cx="393633" cy="177096"/>
              <a:chOff x="4132439" y="3023645"/>
              <a:chExt cx="393633" cy="177096"/>
            </a:xfrm>
          </p:grpSpPr>
          <p:sp>
            <p:nvSpPr>
              <p:cNvPr id="5134" name="Google Shape;5134;p6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62"/>
            <p:cNvGrpSpPr/>
            <p:nvPr/>
          </p:nvGrpSpPr>
          <p:grpSpPr>
            <a:xfrm>
              <a:off x="3921811" y="3023049"/>
              <a:ext cx="1002397" cy="388943"/>
              <a:chOff x="3921811" y="3023049"/>
              <a:chExt cx="1002397" cy="388943"/>
            </a:xfrm>
          </p:grpSpPr>
          <p:sp>
            <p:nvSpPr>
              <p:cNvPr id="5137" name="Google Shape;5137;p6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62"/>
            <p:cNvGrpSpPr/>
            <p:nvPr/>
          </p:nvGrpSpPr>
          <p:grpSpPr>
            <a:xfrm>
              <a:off x="4023645" y="3023049"/>
              <a:ext cx="683032" cy="286722"/>
              <a:chOff x="4023645" y="3023049"/>
              <a:chExt cx="683032" cy="286722"/>
            </a:xfrm>
          </p:grpSpPr>
          <p:sp>
            <p:nvSpPr>
              <p:cNvPr id="5140" name="Google Shape;5140;p6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2" name="Google Shape;5142;p62"/>
          <p:cNvGrpSpPr/>
          <p:nvPr/>
        </p:nvGrpSpPr>
        <p:grpSpPr>
          <a:xfrm>
            <a:off x="1541246" y="1854257"/>
            <a:ext cx="713522" cy="688025"/>
            <a:chOff x="1706078" y="2092648"/>
            <a:chExt cx="660913" cy="637296"/>
          </a:xfrm>
        </p:grpSpPr>
        <p:sp>
          <p:nvSpPr>
            <p:cNvPr id="5143" name="Google Shape;5143;p6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4" name="Google Shape;5144;p62"/>
            <p:cNvGrpSpPr/>
            <p:nvPr/>
          </p:nvGrpSpPr>
          <p:grpSpPr>
            <a:xfrm>
              <a:off x="1706078" y="2092648"/>
              <a:ext cx="660913" cy="575241"/>
              <a:chOff x="1706078" y="2092648"/>
              <a:chExt cx="660913" cy="575241"/>
            </a:xfrm>
          </p:grpSpPr>
          <p:sp>
            <p:nvSpPr>
              <p:cNvPr id="5145" name="Google Shape;5145;p6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8" name="Google Shape;5148;p62"/>
          <p:cNvGrpSpPr/>
          <p:nvPr/>
        </p:nvGrpSpPr>
        <p:grpSpPr>
          <a:xfrm>
            <a:off x="6303104" y="971806"/>
            <a:ext cx="1317459" cy="684168"/>
            <a:chOff x="238125" y="999450"/>
            <a:chExt cx="7140700" cy="3708225"/>
          </a:xfrm>
        </p:grpSpPr>
        <p:sp>
          <p:nvSpPr>
            <p:cNvPr id="5149" name="Google Shape;5149;p6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1" name="Shape 5161"/>
        <p:cNvGrpSpPr/>
        <p:nvPr/>
      </p:nvGrpSpPr>
      <p:grpSpPr>
        <a:xfrm>
          <a:off x="0" y="0"/>
          <a:ext cx="0" cy="0"/>
          <a:chOff x="0" y="0"/>
          <a:chExt cx="0" cy="0"/>
        </a:xfrm>
      </p:grpSpPr>
      <p:grpSp>
        <p:nvGrpSpPr>
          <p:cNvPr id="5162" name="Google Shape;5162;p63"/>
          <p:cNvGrpSpPr/>
          <p:nvPr/>
        </p:nvGrpSpPr>
        <p:grpSpPr>
          <a:xfrm>
            <a:off x="717025" y="967615"/>
            <a:ext cx="1636117" cy="1526144"/>
            <a:chOff x="729238" y="1179665"/>
            <a:chExt cx="1636117" cy="1526144"/>
          </a:xfrm>
        </p:grpSpPr>
        <p:grpSp>
          <p:nvGrpSpPr>
            <p:cNvPr id="5163" name="Google Shape;5163;p63"/>
            <p:cNvGrpSpPr/>
            <p:nvPr/>
          </p:nvGrpSpPr>
          <p:grpSpPr>
            <a:xfrm>
              <a:off x="729238" y="1179665"/>
              <a:ext cx="80700" cy="1526144"/>
              <a:chOff x="729238" y="1179665"/>
              <a:chExt cx="80700" cy="1526144"/>
            </a:xfrm>
          </p:grpSpPr>
          <p:sp>
            <p:nvSpPr>
              <p:cNvPr id="5164" name="Google Shape;5164;p6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63"/>
            <p:cNvGrpSpPr/>
            <p:nvPr/>
          </p:nvGrpSpPr>
          <p:grpSpPr>
            <a:xfrm>
              <a:off x="903098" y="1179665"/>
              <a:ext cx="80700" cy="1526144"/>
              <a:chOff x="903098" y="1179665"/>
              <a:chExt cx="80700" cy="1526144"/>
            </a:xfrm>
          </p:grpSpPr>
          <p:sp>
            <p:nvSpPr>
              <p:cNvPr id="5175" name="Google Shape;5175;p6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63"/>
            <p:cNvGrpSpPr/>
            <p:nvPr/>
          </p:nvGrpSpPr>
          <p:grpSpPr>
            <a:xfrm>
              <a:off x="1076958" y="1179665"/>
              <a:ext cx="80700" cy="1526144"/>
              <a:chOff x="1076958" y="1179665"/>
              <a:chExt cx="80700" cy="1526144"/>
            </a:xfrm>
          </p:grpSpPr>
          <p:sp>
            <p:nvSpPr>
              <p:cNvPr id="5186" name="Google Shape;5186;p6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63"/>
            <p:cNvGrpSpPr/>
            <p:nvPr/>
          </p:nvGrpSpPr>
          <p:grpSpPr>
            <a:xfrm>
              <a:off x="1247707" y="1179665"/>
              <a:ext cx="80700" cy="1526144"/>
              <a:chOff x="1247707" y="1179665"/>
              <a:chExt cx="80700" cy="1526144"/>
            </a:xfrm>
          </p:grpSpPr>
          <p:sp>
            <p:nvSpPr>
              <p:cNvPr id="5197" name="Google Shape;5197;p6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63"/>
            <p:cNvGrpSpPr/>
            <p:nvPr/>
          </p:nvGrpSpPr>
          <p:grpSpPr>
            <a:xfrm>
              <a:off x="1421567" y="1179665"/>
              <a:ext cx="80700" cy="1526144"/>
              <a:chOff x="1421567" y="1179665"/>
              <a:chExt cx="80700" cy="1526144"/>
            </a:xfrm>
          </p:grpSpPr>
          <p:sp>
            <p:nvSpPr>
              <p:cNvPr id="5208" name="Google Shape;5208;p6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63"/>
            <p:cNvGrpSpPr/>
            <p:nvPr/>
          </p:nvGrpSpPr>
          <p:grpSpPr>
            <a:xfrm>
              <a:off x="1592327" y="1179665"/>
              <a:ext cx="80700" cy="1526144"/>
              <a:chOff x="1592327" y="1179665"/>
              <a:chExt cx="80700" cy="1526144"/>
            </a:xfrm>
          </p:grpSpPr>
          <p:sp>
            <p:nvSpPr>
              <p:cNvPr id="5219" name="Google Shape;5219;p6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63"/>
            <p:cNvGrpSpPr/>
            <p:nvPr/>
          </p:nvGrpSpPr>
          <p:grpSpPr>
            <a:xfrm>
              <a:off x="1766187" y="1179665"/>
              <a:ext cx="80700" cy="1526144"/>
              <a:chOff x="1766187" y="1179665"/>
              <a:chExt cx="80700" cy="1526144"/>
            </a:xfrm>
          </p:grpSpPr>
          <p:sp>
            <p:nvSpPr>
              <p:cNvPr id="5230" name="Google Shape;5230;p6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63"/>
            <p:cNvGrpSpPr/>
            <p:nvPr/>
          </p:nvGrpSpPr>
          <p:grpSpPr>
            <a:xfrm>
              <a:off x="1936935" y="1179665"/>
              <a:ext cx="80700" cy="1526144"/>
              <a:chOff x="1936935" y="1179665"/>
              <a:chExt cx="80700" cy="1526144"/>
            </a:xfrm>
          </p:grpSpPr>
          <p:sp>
            <p:nvSpPr>
              <p:cNvPr id="5241" name="Google Shape;5241;p6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3"/>
            <p:cNvGrpSpPr/>
            <p:nvPr/>
          </p:nvGrpSpPr>
          <p:grpSpPr>
            <a:xfrm>
              <a:off x="2110795" y="1179665"/>
              <a:ext cx="80700" cy="1526144"/>
              <a:chOff x="2110795" y="1179665"/>
              <a:chExt cx="80700" cy="1526144"/>
            </a:xfrm>
          </p:grpSpPr>
          <p:sp>
            <p:nvSpPr>
              <p:cNvPr id="5252" name="Google Shape;5252;p6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63"/>
            <p:cNvGrpSpPr/>
            <p:nvPr/>
          </p:nvGrpSpPr>
          <p:grpSpPr>
            <a:xfrm>
              <a:off x="2284655" y="1179665"/>
              <a:ext cx="80700" cy="1526144"/>
              <a:chOff x="2284655" y="1179665"/>
              <a:chExt cx="80700" cy="1526144"/>
            </a:xfrm>
          </p:grpSpPr>
          <p:sp>
            <p:nvSpPr>
              <p:cNvPr id="5263" name="Google Shape;5263;p6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3" name="Google Shape;5273;p63"/>
          <p:cNvGrpSpPr/>
          <p:nvPr/>
        </p:nvGrpSpPr>
        <p:grpSpPr>
          <a:xfrm>
            <a:off x="2611692" y="986753"/>
            <a:ext cx="1364248" cy="1102133"/>
            <a:chOff x="2623904" y="1198803"/>
            <a:chExt cx="1364248" cy="1102133"/>
          </a:xfrm>
        </p:grpSpPr>
        <p:grpSp>
          <p:nvGrpSpPr>
            <p:cNvPr id="5274" name="Google Shape;5274;p63"/>
            <p:cNvGrpSpPr/>
            <p:nvPr/>
          </p:nvGrpSpPr>
          <p:grpSpPr>
            <a:xfrm>
              <a:off x="2623907" y="1198803"/>
              <a:ext cx="1364245" cy="273000"/>
              <a:chOff x="2623907" y="1198803"/>
              <a:chExt cx="1364245" cy="273000"/>
            </a:xfrm>
          </p:grpSpPr>
          <p:sp>
            <p:nvSpPr>
              <p:cNvPr id="5275" name="Google Shape;5275;p6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63"/>
            <p:cNvGrpSpPr/>
            <p:nvPr/>
          </p:nvGrpSpPr>
          <p:grpSpPr>
            <a:xfrm>
              <a:off x="2623904" y="1476964"/>
              <a:ext cx="1364245" cy="273000"/>
              <a:chOff x="2623904" y="1476964"/>
              <a:chExt cx="1364245" cy="273000"/>
            </a:xfrm>
          </p:grpSpPr>
          <p:sp>
            <p:nvSpPr>
              <p:cNvPr id="5281" name="Google Shape;5281;p6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63"/>
            <p:cNvGrpSpPr/>
            <p:nvPr/>
          </p:nvGrpSpPr>
          <p:grpSpPr>
            <a:xfrm>
              <a:off x="2623907" y="1749775"/>
              <a:ext cx="1364245" cy="273000"/>
              <a:chOff x="2623907" y="1749775"/>
              <a:chExt cx="1364245" cy="273000"/>
            </a:xfrm>
          </p:grpSpPr>
          <p:sp>
            <p:nvSpPr>
              <p:cNvPr id="5287" name="Google Shape;5287;p6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3"/>
            <p:cNvGrpSpPr/>
            <p:nvPr/>
          </p:nvGrpSpPr>
          <p:grpSpPr>
            <a:xfrm>
              <a:off x="2623904" y="2027936"/>
              <a:ext cx="1364245" cy="273000"/>
              <a:chOff x="2623904" y="2027936"/>
              <a:chExt cx="1364245" cy="273000"/>
            </a:xfrm>
          </p:grpSpPr>
          <p:sp>
            <p:nvSpPr>
              <p:cNvPr id="5293" name="Google Shape;5293;p6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8" name="Google Shape;5298;p63"/>
          <p:cNvGrpSpPr/>
          <p:nvPr/>
        </p:nvGrpSpPr>
        <p:grpSpPr>
          <a:xfrm>
            <a:off x="2601153" y="2445826"/>
            <a:ext cx="1387541" cy="159124"/>
            <a:chOff x="3200660" y="2180272"/>
            <a:chExt cx="2563824" cy="378237"/>
          </a:xfrm>
        </p:grpSpPr>
        <p:sp>
          <p:nvSpPr>
            <p:cNvPr id="5299" name="Google Shape;5299;p6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3"/>
          <p:cNvGrpSpPr/>
          <p:nvPr/>
        </p:nvGrpSpPr>
        <p:grpSpPr>
          <a:xfrm>
            <a:off x="2597677" y="2723590"/>
            <a:ext cx="1390502" cy="159625"/>
            <a:chOff x="3530150" y="2790075"/>
            <a:chExt cx="1962600" cy="225300"/>
          </a:xfrm>
        </p:grpSpPr>
        <p:sp>
          <p:nvSpPr>
            <p:cNvPr id="5318" name="Google Shape;5318;p6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63"/>
          <p:cNvGrpSpPr/>
          <p:nvPr/>
        </p:nvGrpSpPr>
        <p:grpSpPr>
          <a:xfrm>
            <a:off x="2597735" y="3001855"/>
            <a:ext cx="1411629" cy="154175"/>
            <a:chOff x="3558802" y="4011244"/>
            <a:chExt cx="1866000" cy="111600"/>
          </a:xfrm>
        </p:grpSpPr>
        <p:sp>
          <p:nvSpPr>
            <p:cNvPr id="5321" name="Google Shape;5321;p6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63"/>
          <p:cNvGrpSpPr/>
          <p:nvPr/>
        </p:nvGrpSpPr>
        <p:grpSpPr>
          <a:xfrm>
            <a:off x="2598023" y="2207425"/>
            <a:ext cx="1383503" cy="119761"/>
            <a:chOff x="3465975" y="2270258"/>
            <a:chExt cx="1986364" cy="171947"/>
          </a:xfrm>
        </p:grpSpPr>
        <p:sp>
          <p:nvSpPr>
            <p:cNvPr id="5324" name="Google Shape;5324;p6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3"/>
          <p:cNvGrpSpPr/>
          <p:nvPr/>
        </p:nvGrpSpPr>
        <p:grpSpPr>
          <a:xfrm>
            <a:off x="2609030" y="3571198"/>
            <a:ext cx="1369531" cy="195460"/>
            <a:chOff x="723300" y="4253549"/>
            <a:chExt cx="2276482" cy="324900"/>
          </a:xfrm>
        </p:grpSpPr>
        <p:sp>
          <p:nvSpPr>
            <p:cNvPr id="5333" name="Google Shape;5333;p6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3"/>
          <p:cNvGrpSpPr/>
          <p:nvPr/>
        </p:nvGrpSpPr>
        <p:grpSpPr>
          <a:xfrm>
            <a:off x="2598591" y="3272439"/>
            <a:ext cx="1389066" cy="180119"/>
            <a:chOff x="705948" y="3788465"/>
            <a:chExt cx="2308953" cy="299400"/>
          </a:xfrm>
        </p:grpSpPr>
        <p:sp>
          <p:nvSpPr>
            <p:cNvPr id="5339" name="Google Shape;5339;p6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63"/>
          <p:cNvGrpSpPr/>
          <p:nvPr/>
        </p:nvGrpSpPr>
        <p:grpSpPr>
          <a:xfrm>
            <a:off x="4195581" y="1876393"/>
            <a:ext cx="1433821" cy="191501"/>
            <a:chOff x="4273350" y="2088443"/>
            <a:chExt cx="1433821" cy="191501"/>
          </a:xfrm>
        </p:grpSpPr>
        <p:grpSp>
          <p:nvGrpSpPr>
            <p:cNvPr id="5345" name="Google Shape;5345;p63"/>
            <p:cNvGrpSpPr/>
            <p:nvPr/>
          </p:nvGrpSpPr>
          <p:grpSpPr>
            <a:xfrm>
              <a:off x="4273350" y="2088443"/>
              <a:ext cx="1433821" cy="0"/>
              <a:chOff x="5224975" y="2962250"/>
              <a:chExt cx="1544400" cy="0"/>
            </a:xfrm>
          </p:grpSpPr>
          <p:cxnSp>
            <p:nvCxnSpPr>
              <p:cNvPr id="5346" name="Google Shape;5346;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47" name="Google Shape;5347;p6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348" name="Google Shape;5348;p63"/>
            <p:cNvGrpSpPr/>
            <p:nvPr/>
          </p:nvGrpSpPr>
          <p:grpSpPr>
            <a:xfrm>
              <a:off x="4273350" y="2279944"/>
              <a:ext cx="1433821" cy="0"/>
              <a:chOff x="5224975" y="2962250"/>
              <a:chExt cx="1544400" cy="0"/>
            </a:xfrm>
          </p:grpSpPr>
          <p:cxnSp>
            <p:nvCxnSpPr>
              <p:cNvPr id="5349" name="Google Shape;5349;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50" name="Google Shape;5350;p6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351" name="Google Shape;5351;p63"/>
          <p:cNvGrpSpPr/>
          <p:nvPr/>
        </p:nvGrpSpPr>
        <p:grpSpPr>
          <a:xfrm>
            <a:off x="2646528" y="3885297"/>
            <a:ext cx="1304609" cy="294074"/>
            <a:chOff x="2658741" y="4097347"/>
            <a:chExt cx="1304609" cy="294074"/>
          </a:xfrm>
        </p:grpSpPr>
        <p:grpSp>
          <p:nvGrpSpPr>
            <p:cNvPr id="5352" name="Google Shape;5352;p63"/>
            <p:cNvGrpSpPr/>
            <p:nvPr/>
          </p:nvGrpSpPr>
          <p:grpSpPr>
            <a:xfrm>
              <a:off x="2658741" y="4097347"/>
              <a:ext cx="118572" cy="294074"/>
              <a:chOff x="3343310" y="4475555"/>
              <a:chExt cx="127717" cy="316753"/>
            </a:xfrm>
          </p:grpSpPr>
          <p:sp>
            <p:nvSpPr>
              <p:cNvPr id="5353" name="Google Shape;5353;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63"/>
            <p:cNvGrpSpPr/>
            <p:nvPr/>
          </p:nvGrpSpPr>
          <p:grpSpPr>
            <a:xfrm>
              <a:off x="3815519" y="4098388"/>
              <a:ext cx="147831" cy="291991"/>
              <a:chOff x="3527539" y="4476677"/>
              <a:chExt cx="159232" cy="314510"/>
            </a:xfrm>
          </p:grpSpPr>
          <p:sp>
            <p:nvSpPr>
              <p:cNvPr id="5356" name="Google Shape;5356;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63"/>
            <p:cNvGrpSpPr/>
            <p:nvPr/>
          </p:nvGrpSpPr>
          <p:grpSpPr>
            <a:xfrm>
              <a:off x="3511696" y="4098388"/>
              <a:ext cx="147831" cy="291991"/>
              <a:chOff x="3527539" y="4476677"/>
              <a:chExt cx="159232" cy="314510"/>
            </a:xfrm>
          </p:grpSpPr>
          <p:sp>
            <p:nvSpPr>
              <p:cNvPr id="5359" name="Google Shape;5359;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63"/>
            <p:cNvGrpSpPr/>
            <p:nvPr/>
          </p:nvGrpSpPr>
          <p:grpSpPr>
            <a:xfrm>
              <a:off x="3207874" y="4098388"/>
              <a:ext cx="147831" cy="291991"/>
              <a:chOff x="3527539" y="4476677"/>
              <a:chExt cx="159232" cy="314510"/>
            </a:xfrm>
          </p:grpSpPr>
          <p:sp>
            <p:nvSpPr>
              <p:cNvPr id="5362" name="Google Shape;5362;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63"/>
            <p:cNvGrpSpPr/>
            <p:nvPr/>
          </p:nvGrpSpPr>
          <p:grpSpPr>
            <a:xfrm>
              <a:off x="2933305" y="4097347"/>
              <a:ext cx="118572" cy="294074"/>
              <a:chOff x="3343310" y="4475555"/>
              <a:chExt cx="127717" cy="316753"/>
            </a:xfrm>
          </p:grpSpPr>
          <p:sp>
            <p:nvSpPr>
              <p:cNvPr id="5365" name="Google Shape;5365;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7" name="Google Shape;5367;p63"/>
          <p:cNvGrpSpPr/>
          <p:nvPr/>
        </p:nvGrpSpPr>
        <p:grpSpPr>
          <a:xfrm>
            <a:off x="4197136" y="963991"/>
            <a:ext cx="1430711" cy="751237"/>
            <a:chOff x="5159450" y="1919950"/>
            <a:chExt cx="1541050" cy="862500"/>
          </a:xfrm>
        </p:grpSpPr>
        <p:sp>
          <p:nvSpPr>
            <p:cNvPr id="5368" name="Google Shape;5368;p6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69" name="Google Shape;5369;p63"/>
            <p:cNvGrpSpPr/>
            <p:nvPr/>
          </p:nvGrpSpPr>
          <p:grpSpPr>
            <a:xfrm>
              <a:off x="5159450" y="1919950"/>
              <a:ext cx="1541050" cy="862500"/>
              <a:chOff x="5159450" y="1919950"/>
              <a:chExt cx="1541050" cy="862500"/>
            </a:xfrm>
          </p:grpSpPr>
          <p:cxnSp>
            <p:nvCxnSpPr>
              <p:cNvPr id="5370" name="Google Shape;5370;p6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71" name="Google Shape;5371;p6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72" name="Google Shape;5372;p63"/>
          <p:cNvGrpSpPr/>
          <p:nvPr/>
        </p:nvGrpSpPr>
        <p:grpSpPr>
          <a:xfrm>
            <a:off x="4245274" y="2227761"/>
            <a:ext cx="1334436" cy="967914"/>
            <a:chOff x="4294923" y="2439811"/>
            <a:chExt cx="1334436" cy="967914"/>
          </a:xfrm>
        </p:grpSpPr>
        <p:grpSp>
          <p:nvGrpSpPr>
            <p:cNvPr id="5373" name="Google Shape;5373;p63"/>
            <p:cNvGrpSpPr/>
            <p:nvPr/>
          </p:nvGrpSpPr>
          <p:grpSpPr>
            <a:xfrm>
              <a:off x="4960455" y="2469658"/>
              <a:ext cx="668904" cy="885524"/>
              <a:chOff x="4960455" y="2469658"/>
              <a:chExt cx="668904" cy="885524"/>
            </a:xfrm>
          </p:grpSpPr>
          <p:sp>
            <p:nvSpPr>
              <p:cNvPr id="5374" name="Google Shape;5374;p6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3"/>
            <p:cNvGrpSpPr/>
            <p:nvPr/>
          </p:nvGrpSpPr>
          <p:grpSpPr>
            <a:xfrm>
              <a:off x="4294923" y="2469658"/>
              <a:ext cx="668951" cy="885524"/>
              <a:chOff x="4294923" y="2469658"/>
              <a:chExt cx="668951" cy="885524"/>
            </a:xfrm>
          </p:grpSpPr>
          <p:sp>
            <p:nvSpPr>
              <p:cNvPr id="5381" name="Google Shape;5381;p6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7" name="Google Shape;5387;p6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63"/>
          <p:cNvGrpSpPr/>
          <p:nvPr/>
        </p:nvGrpSpPr>
        <p:grpSpPr>
          <a:xfrm>
            <a:off x="4231477" y="3282206"/>
            <a:ext cx="1430949" cy="897289"/>
            <a:chOff x="4351371" y="3547942"/>
            <a:chExt cx="1345130" cy="843475"/>
          </a:xfrm>
        </p:grpSpPr>
        <p:grpSp>
          <p:nvGrpSpPr>
            <p:cNvPr id="5389" name="Google Shape;5389;p63"/>
            <p:cNvGrpSpPr/>
            <p:nvPr/>
          </p:nvGrpSpPr>
          <p:grpSpPr>
            <a:xfrm>
              <a:off x="4351371" y="4209917"/>
              <a:ext cx="1345130" cy="181500"/>
              <a:chOff x="4351371" y="4209917"/>
              <a:chExt cx="1345130" cy="181500"/>
            </a:xfrm>
          </p:grpSpPr>
          <p:sp>
            <p:nvSpPr>
              <p:cNvPr id="5390" name="Google Shape;5390;p6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1" name="Google Shape;5391;p6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92" name="Google Shape;5392;p63"/>
            <p:cNvGrpSpPr/>
            <p:nvPr/>
          </p:nvGrpSpPr>
          <p:grpSpPr>
            <a:xfrm>
              <a:off x="4403010" y="3985221"/>
              <a:ext cx="1109518" cy="181500"/>
              <a:chOff x="4403010" y="3985221"/>
              <a:chExt cx="1109518" cy="181500"/>
            </a:xfrm>
          </p:grpSpPr>
          <p:sp>
            <p:nvSpPr>
              <p:cNvPr id="5393" name="Google Shape;5393;p6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4" name="Google Shape;5394;p6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95" name="Google Shape;5395;p63"/>
            <p:cNvGrpSpPr/>
            <p:nvPr/>
          </p:nvGrpSpPr>
          <p:grpSpPr>
            <a:xfrm>
              <a:off x="4618704" y="3766582"/>
              <a:ext cx="807858" cy="181500"/>
              <a:chOff x="4618704" y="3766582"/>
              <a:chExt cx="807858" cy="181500"/>
            </a:xfrm>
          </p:grpSpPr>
          <p:sp>
            <p:nvSpPr>
              <p:cNvPr id="5396" name="Google Shape;5396;p6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7" name="Google Shape;5397;p6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98" name="Google Shape;5398;p63"/>
            <p:cNvGrpSpPr/>
            <p:nvPr/>
          </p:nvGrpSpPr>
          <p:grpSpPr>
            <a:xfrm>
              <a:off x="4735238" y="3547942"/>
              <a:ext cx="462839" cy="181500"/>
              <a:chOff x="4735238" y="3547942"/>
              <a:chExt cx="462839" cy="181500"/>
            </a:xfrm>
          </p:grpSpPr>
          <p:sp>
            <p:nvSpPr>
              <p:cNvPr id="5399" name="Google Shape;5399;p6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0" name="Google Shape;5400;p6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01" name="Google Shape;5401;p63"/>
          <p:cNvGrpSpPr/>
          <p:nvPr/>
        </p:nvGrpSpPr>
        <p:grpSpPr>
          <a:xfrm>
            <a:off x="7407835" y="2217530"/>
            <a:ext cx="1020955" cy="928853"/>
            <a:chOff x="926675" y="238125"/>
            <a:chExt cx="5755100" cy="5232975"/>
          </a:xfrm>
        </p:grpSpPr>
        <p:sp>
          <p:nvSpPr>
            <p:cNvPr id="5402" name="Google Shape;5402;p6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63"/>
          <p:cNvGrpSpPr/>
          <p:nvPr/>
        </p:nvGrpSpPr>
        <p:grpSpPr>
          <a:xfrm>
            <a:off x="715208" y="2616265"/>
            <a:ext cx="1695374" cy="1560837"/>
            <a:chOff x="727421" y="2828315"/>
            <a:chExt cx="1695374" cy="1560837"/>
          </a:xfrm>
        </p:grpSpPr>
        <p:grpSp>
          <p:nvGrpSpPr>
            <p:cNvPr id="5407" name="Google Shape;5407;p63"/>
            <p:cNvGrpSpPr/>
            <p:nvPr/>
          </p:nvGrpSpPr>
          <p:grpSpPr>
            <a:xfrm>
              <a:off x="727421" y="2828315"/>
              <a:ext cx="1695374" cy="1560837"/>
              <a:chOff x="734799" y="2782450"/>
              <a:chExt cx="1571100" cy="1577400"/>
            </a:xfrm>
          </p:grpSpPr>
          <p:cxnSp>
            <p:nvCxnSpPr>
              <p:cNvPr id="5408" name="Google Shape;5408;p6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409" name="Google Shape;5409;p6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410" name="Google Shape;5410;p63"/>
            <p:cNvGrpSpPr/>
            <p:nvPr/>
          </p:nvGrpSpPr>
          <p:grpSpPr>
            <a:xfrm>
              <a:off x="819108" y="2882501"/>
              <a:ext cx="1556791" cy="1426186"/>
              <a:chOff x="819108" y="2882501"/>
              <a:chExt cx="1556791" cy="1426186"/>
            </a:xfrm>
          </p:grpSpPr>
          <p:grpSp>
            <p:nvGrpSpPr>
              <p:cNvPr id="5411" name="Google Shape;5411;p63"/>
              <p:cNvGrpSpPr/>
              <p:nvPr/>
            </p:nvGrpSpPr>
            <p:grpSpPr>
              <a:xfrm>
                <a:off x="819108" y="2882501"/>
                <a:ext cx="103104" cy="1426186"/>
                <a:chOff x="4674013" y="3100904"/>
                <a:chExt cx="122758" cy="1698043"/>
              </a:xfrm>
            </p:grpSpPr>
            <p:sp>
              <p:nvSpPr>
                <p:cNvPr id="5412" name="Google Shape;5412;p6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3"/>
              <p:cNvGrpSpPr/>
              <p:nvPr/>
            </p:nvGrpSpPr>
            <p:grpSpPr>
              <a:xfrm>
                <a:off x="1062475" y="2882501"/>
                <a:ext cx="103104" cy="1426186"/>
                <a:chOff x="4940438" y="3100904"/>
                <a:chExt cx="122758" cy="1698043"/>
              </a:xfrm>
            </p:grpSpPr>
            <p:sp>
              <p:nvSpPr>
                <p:cNvPr id="5420" name="Google Shape;5420;p6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63"/>
              <p:cNvGrpSpPr/>
              <p:nvPr/>
            </p:nvGrpSpPr>
            <p:grpSpPr>
              <a:xfrm>
                <a:off x="1299324" y="2882501"/>
                <a:ext cx="103104" cy="1426186"/>
                <a:chOff x="5206863" y="3100904"/>
                <a:chExt cx="122758" cy="1698043"/>
              </a:xfrm>
            </p:grpSpPr>
            <p:sp>
              <p:nvSpPr>
                <p:cNvPr id="5428" name="Google Shape;5428;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63"/>
              <p:cNvGrpSpPr/>
              <p:nvPr/>
            </p:nvGrpSpPr>
            <p:grpSpPr>
              <a:xfrm>
                <a:off x="1786057" y="2882501"/>
                <a:ext cx="103104" cy="1426186"/>
                <a:chOff x="6006138" y="3143629"/>
                <a:chExt cx="122758" cy="1698043"/>
              </a:xfrm>
            </p:grpSpPr>
            <p:sp>
              <p:nvSpPr>
                <p:cNvPr id="5436" name="Google Shape;5436;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63"/>
              <p:cNvGrpSpPr/>
              <p:nvPr/>
            </p:nvGrpSpPr>
            <p:grpSpPr>
              <a:xfrm>
                <a:off x="2029422" y="2882501"/>
                <a:ext cx="103104" cy="1426186"/>
                <a:chOff x="6805413" y="3100904"/>
                <a:chExt cx="122758" cy="1698043"/>
              </a:xfrm>
            </p:grpSpPr>
            <p:sp>
              <p:nvSpPr>
                <p:cNvPr id="5444" name="Google Shape;5444;p6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63"/>
              <p:cNvGrpSpPr/>
              <p:nvPr/>
            </p:nvGrpSpPr>
            <p:grpSpPr>
              <a:xfrm>
                <a:off x="2272795" y="2882501"/>
                <a:ext cx="103104" cy="1426186"/>
                <a:chOff x="5206863" y="3100904"/>
                <a:chExt cx="122758" cy="1698043"/>
              </a:xfrm>
            </p:grpSpPr>
            <p:sp>
              <p:nvSpPr>
                <p:cNvPr id="5452" name="Google Shape;5452;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63"/>
              <p:cNvGrpSpPr/>
              <p:nvPr/>
            </p:nvGrpSpPr>
            <p:grpSpPr>
              <a:xfrm>
                <a:off x="1542694" y="2882501"/>
                <a:ext cx="103104" cy="1426186"/>
                <a:chOff x="6006138" y="3143629"/>
                <a:chExt cx="122758" cy="1698043"/>
              </a:xfrm>
            </p:grpSpPr>
            <p:sp>
              <p:nvSpPr>
                <p:cNvPr id="5460" name="Google Shape;5460;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67" name="Google Shape;5467;p63"/>
          <p:cNvGrpSpPr/>
          <p:nvPr/>
        </p:nvGrpSpPr>
        <p:grpSpPr>
          <a:xfrm>
            <a:off x="5671259" y="3305987"/>
            <a:ext cx="2749952" cy="870677"/>
            <a:chOff x="238125" y="1725700"/>
            <a:chExt cx="7139025" cy="2260325"/>
          </a:xfrm>
        </p:grpSpPr>
        <p:sp>
          <p:nvSpPr>
            <p:cNvPr id="5468" name="Google Shape;5468;p6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63"/>
          <p:cNvGrpSpPr/>
          <p:nvPr/>
        </p:nvGrpSpPr>
        <p:grpSpPr>
          <a:xfrm>
            <a:off x="5941423" y="2247733"/>
            <a:ext cx="1105452" cy="916747"/>
            <a:chOff x="5249100" y="1210600"/>
            <a:chExt cx="3502700" cy="2904775"/>
          </a:xfrm>
        </p:grpSpPr>
        <p:sp>
          <p:nvSpPr>
            <p:cNvPr id="5479" name="Google Shape;5479;p6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3" name="Google Shape;5483;p6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84" name="Google Shape;5484;p6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85" name="Google Shape;5485;p6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86" name="Google Shape;5486;p6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87" name="Google Shape;5487;p6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63"/>
          <p:cNvGrpSpPr/>
          <p:nvPr/>
        </p:nvGrpSpPr>
        <p:grpSpPr>
          <a:xfrm>
            <a:off x="7123971" y="967151"/>
            <a:ext cx="1304650" cy="1124856"/>
            <a:chOff x="7287122" y="1165658"/>
            <a:chExt cx="1219413" cy="1051365"/>
          </a:xfrm>
        </p:grpSpPr>
        <p:grpSp>
          <p:nvGrpSpPr>
            <p:cNvPr id="5489" name="Google Shape;5489;p63"/>
            <p:cNvGrpSpPr/>
            <p:nvPr/>
          </p:nvGrpSpPr>
          <p:grpSpPr>
            <a:xfrm>
              <a:off x="7287122" y="1969723"/>
              <a:ext cx="1219413" cy="247300"/>
              <a:chOff x="7287122" y="1969723"/>
              <a:chExt cx="1219413" cy="247300"/>
            </a:xfrm>
          </p:grpSpPr>
          <p:sp>
            <p:nvSpPr>
              <p:cNvPr id="5490" name="Google Shape;5490;p6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1" name="Google Shape;5491;p63"/>
              <p:cNvGrpSpPr/>
              <p:nvPr/>
            </p:nvGrpSpPr>
            <p:grpSpPr>
              <a:xfrm>
                <a:off x="7287122" y="2063892"/>
                <a:ext cx="1151753" cy="73428"/>
                <a:chOff x="7287122" y="2063892"/>
                <a:chExt cx="1151753" cy="73428"/>
              </a:xfrm>
            </p:grpSpPr>
            <p:sp>
              <p:nvSpPr>
                <p:cNvPr id="5492" name="Google Shape;5492;p6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3" name="Google Shape;5493;p6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94" name="Google Shape;5494;p63"/>
            <p:cNvGrpSpPr/>
            <p:nvPr/>
          </p:nvGrpSpPr>
          <p:grpSpPr>
            <a:xfrm>
              <a:off x="7287122" y="1712201"/>
              <a:ext cx="1219403" cy="246767"/>
              <a:chOff x="7287122" y="1712201"/>
              <a:chExt cx="1219403" cy="246767"/>
            </a:xfrm>
          </p:grpSpPr>
          <p:sp>
            <p:nvSpPr>
              <p:cNvPr id="5495" name="Google Shape;5495;p6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6" name="Google Shape;5496;p63"/>
              <p:cNvGrpSpPr/>
              <p:nvPr/>
            </p:nvGrpSpPr>
            <p:grpSpPr>
              <a:xfrm>
                <a:off x="7287122" y="1842861"/>
                <a:ext cx="1005303" cy="73419"/>
                <a:chOff x="7287122" y="1842861"/>
                <a:chExt cx="1005303" cy="73419"/>
              </a:xfrm>
            </p:grpSpPr>
            <p:sp>
              <p:nvSpPr>
                <p:cNvPr id="5497" name="Google Shape;5497;p6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8" name="Google Shape;5498;p6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99" name="Google Shape;5499;p63"/>
            <p:cNvGrpSpPr/>
            <p:nvPr/>
          </p:nvGrpSpPr>
          <p:grpSpPr>
            <a:xfrm>
              <a:off x="7287122" y="1447520"/>
              <a:ext cx="1219403" cy="286667"/>
              <a:chOff x="7287122" y="1447520"/>
              <a:chExt cx="1219403" cy="286667"/>
            </a:xfrm>
          </p:grpSpPr>
          <p:sp>
            <p:nvSpPr>
              <p:cNvPr id="5500" name="Google Shape;5500;p6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1" name="Google Shape;5501;p63"/>
              <p:cNvGrpSpPr/>
              <p:nvPr/>
            </p:nvGrpSpPr>
            <p:grpSpPr>
              <a:xfrm>
                <a:off x="7287122" y="1581977"/>
                <a:ext cx="852803" cy="73428"/>
                <a:chOff x="7287122" y="1581977"/>
                <a:chExt cx="852803" cy="73428"/>
              </a:xfrm>
            </p:grpSpPr>
            <p:sp>
              <p:nvSpPr>
                <p:cNvPr id="5502" name="Google Shape;5502;p6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3" name="Google Shape;5503;p6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504" name="Google Shape;5504;p63"/>
            <p:cNvGrpSpPr/>
            <p:nvPr/>
          </p:nvGrpSpPr>
          <p:grpSpPr>
            <a:xfrm>
              <a:off x="7287122" y="1165658"/>
              <a:ext cx="1219403" cy="344253"/>
              <a:chOff x="7287122" y="1165658"/>
              <a:chExt cx="1219403" cy="344253"/>
            </a:xfrm>
          </p:grpSpPr>
          <p:sp>
            <p:nvSpPr>
              <p:cNvPr id="5505" name="Google Shape;5505;p6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6" name="Google Shape;5506;p63"/>
              <p:cNvGrpSpPr/>
              <p:nvPr/>
            </p:nvGrpSpPr>
            <p:grpSpPr>
              <a:xfrm>
                <a:off x="7287122" y="1341025"/>
                <a:ext cx="695703" cy="73419"/>
                <a:chOff x="7287122" y="1341025"/>
                <a:chExt cx="695703" cy="73419"/>
              </a:xfrm>
            </p:grpSpPr>
            <p:sp>
              <p:nvSpPr>
                <p:cNvPr id="5507" name="Google Shape;5507;p6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8" name="Google Shape;5508;p6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509" name="Google Shape;5509;p63"/>
          <p:cNvGrpSpPr/>
          <p:nvPr/>
        </p:nvGrpSpPr>
        <p:grpSpPr>
          <a:xfrm>
            <a:off x="5790463" y="973174"/>
            <a:ext cx="1397729" cy="1098540"/>
            <a:chOff x="5900602" y="1193063"/>
            <a:chExt cx="1299851" cy="1021707"/>
          </a:xfrm>
        </p:grpSpPr>
        <p:grpSp>
          <p:nvGrpSpPr>
            <p:cNvPr id="5510" name="Google Shape;5510;p63"/>
            <p:cNvGrpSpPr/>
            <p:nvPr/>
          </p:nvGrpSpPr>
          <p:grpSpPr>
            <a:xfrm>
              <a:off x="6520337" y="1193063"/>
              <a:ext cx="341815" cy="799959"/>
              <a:chOff x="6520337" y="1193063"/>
              <a:chExt cx="341815" cy="799959"/>
            </a:xfrm>
          </p:grpSpPr>
          <p:grpSp>
            <p:nvGrpSpPr>
              <p:cNvPr id="5511" name="Google Shape;5511;p63"/>
              <p:cNvGrpSpPr/>
              <p:nvPr/>
            </p:nvGrpSpPr>
            <p:grpSpPr>
              <a:xfrm>
                <a:off x="6520337" y="1589527"/>
                <a:ext cx="213950" cy="403494"/>
                <a:chOff x="6520337" y="1589527"/>
                <a:chExt cx="213950" cy="403494"/>
              </a:xfrm>
            </p:grpSpPr>
            <p:sp>
              <p:nvSpPr>
                <p:cNvPr id="5512" name="Google Shape;5512;p6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63"/>
              <p:cNvGrpSpPr/>
              <p:nvPr/>
            </p:nvGrpSpPr>
            <p:grpSpPr>
              <a:xfrm>
                <a:off x="6577204" y="1193063"/>
                <a:ext cx="284947" cy="464512"/>
                <a:chOff x="6577204" y="1193063"/>
                <a:chExt cx="284947" cy="464512"/>
              </a:xfrm>
            </p:grpSpPr>
            <p:sp>
              <p:nvSpPr>
                <p:cNvPr id="5515" name="Google Shape;5515;p6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6" name="Google Shape;5516;p6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517" name="Google Shape;5517;p63"/>
            <p:cNvGrpSpPr/>
            <p:nvPr/>
          </p:nvGrpSpPr>
          <p:grpSpPr>
            <a:xfrm>
              <a:off x="6238903" y="1193063"/>
              <a:ext cx="300475" cy="900152"/>
              <a:chOff x="6238903" y="1193063"/>
              <a:chExt cx="300475" cy="900152"/>
            </a:xfrm>
          </p:grpSpPr>
          <p:grpSp>
            <p:nvGrpSpPr>
              <p:cNvPr id="5518" name="Google Shape;5518;p63"/>
              <p:cNvGrpSpPr/>
              <p:nvPr/>
            </p:nvGrpSpPr>
            <p:grpSpPr>
              <a:xfrm>
                <a:off x="6290865" y="1489315"/>
                <a:ext cx="248514" cy="603900"/>
                <a:chOff x="6290865" y="1489315"/>
                <a:chExt cx="248514" cy="603900"/>
              </a:xfrm>
            </p:grpSpPr>
            <p:sp>
              <p:nvSpPr>
                <p:cNvPr id="5519" name="Google Shape;5519;p6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3"/>
              <p:cNvGrpSpPr/>
              <p:nvPr/>
            </p:nvGrpSpPr>
            <p:grpSpPr>
              <a:xfrm>
                <a:off x="6238903" y="1193063"/>
                <a:ext cx="284947" cy="333087"/>
                <a:chOff x="6238903" y="1193063"/>
                <a:chExt cx="284947" cy="333087"/>
              </a:xfrm>
            </p:grpSpPr>
            <p:sp>
              <p:nvSpPr>
                <p:cNvPr id="5522" name="Google Shape;5522;p6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3" name="Google Shape;5523;p6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524" name="Google Shape;5524;p63"/>
            <p:cNvGrpSpPr/>
            <p:nvPr/>
          </p:nvGrpSpPr>
          <p:grpSpPr>
            <a:xfrm>
              <a:off x="5900602" y="1193063"/>
              <a:ext cx="444345" cy="1021707"/>
              <a:chOff x="5900602" y="1193063"/>
              <a:chExt cx="444345" cy="1021707"/>
            </a:xfrm>
          </p:grpSpPr>
          <p:grpSp>
            <p:nvGrpSpPr>
              <p:cNvPr id="5525" name="Google Shape;5525;p63"/>
              <p:cNvGrpSpPr/>
              <p:nvPr/>
            </p:nvGrpSpPr>
            <p:grpSpPr>
              <a:xfrm>
                <a:off x="6046501" y="1367785"/>
                <a:ext cx="298446" cy="846986"/>
                <a:chOff x="6046501" y="1367785"/>
                <a:chExt cx="298446" cy="846986"/>
              </a:xfrm>
            </p:grpSpPr>
            <p:sp>
              <p:nvSpPr>
                <p:cNvPr id="5526" name="Google Shape;5526;p6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63"/>
              <p:cNvGrpSpPr/>
              <p:nvPr/>
            </p:nvGrpSpPr>
            <p:grpSpPr>
              <a:xfrm>
                <a:off x="5900602" y="1193063"/>
                <a:ext cx="284947" cy="182312"/>
                <a:chOff x="5900602" y="1193063"/>
                <a:chExt cx="284947" cy="182312"/>
              </a:xfrm>
            </p:grpSpPr>
            <p:sp>
              <p:nvSpPr>
                <p:cNvPr id="5529" name="Google Shape;5529;p6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0" name="Google Shape;5530;p6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531" name="Google Shape;5531;p63"/>
            <p:cNvGrpSpPr/>
            <p:nvPr/>
          </p:nvGrpSpPr>
          <p:grpSpPr>
            <a:xfrm>
              <a:off x="6738300" y="1193063"/>
              <a:ext cx="462153" cy="707634"/>
              <a:chOff x="6738300" y="1193063"/>
              <a:chExt cx="462153" cy="707634"/>
            </a:xfrm>
          </p:grpSpPr>
          <p:grpSp>
            <p:nvGrpSpPr>
              <p:cNvPr id="5532" name="Google Shape;5532;p63"/>
              <p:cNvGrpSpPr/>
              <p:nvPr/>
            </p:nvGrpSpPr>
            <p:grpSpPr>
              <a:xfrm>
                <a:off x="6915505" y="1193063"/>
                <a:ext cx="284947" cy="597387"/>
                <a:chOff x="6915505" y="1193063"/>
                <a:chExt cx="284947" cy="597387"/>
              </a:xfrm>
            </p:grpSpPr>
            <p:sp>
              <p:nvSpPr>
                <p:cNvPr id="5533" name="Google Shape;5533;p6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4" name="Google Shape;5534;p6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535" name="Google Shape;5535;p63"/>
              <p:cNvGrpSpPr/>
              <p:nvPr/>
            </p:nvGrpSpPr>
            <p:grpSpPr>
              <a:xfrm>
                <a:off x="6738300" y="1684725"/>
                <a:ext cx="230066" cy="215971"/>
                <a:chOff x="6738300" y="1684725"/>
                <a:chExt cx="230066" cy="215971"/>
              </a:xfrm>
            </p:grpSpPr>
            <p:sp>
              <p:nvSpPr>
                <p:cNvPr id="5536" name="Google Shape;5536;p6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41" name="Shape 5541"/>
        <p:cNvGrpSpPr/>
        <p:nvPr/>
      </p:nvGrpSpPr>
      <p:grpSpPr>
        <a:xfrm>
          <a:off x="0" y="0"/>
          <a:ext cx="0" cy="0"/>
          <a:chOff x="0" y="0"/>
          <a:chExt cx="0" cy="0"/>
        </a:xfrm>
      </p:grpSpPr>
      <p:grpSp>
        <p:nvGrpSpPr>
          <p:cNvPr id="5542" name="Google Shape;5542;p64"/>
          <p:cNvGrpSpPr/>
          <p:nvPr/>
        </p:nvGrpSpPr>
        <p:grpSpPr>
          <a:xfrm>
            <a:off x="829359" y="2307635"/>
            <a:ext cx="339235" cy="298186"/>
            <a:chOff x="898875" y="244725"/>
            <a:chExt cx="481800" cy="423500"/>
          </a:xfrm>
        </p:grpSpPr>
        <p:sp>
          <p:nvSpPr>
            <p:cNvPr id="5543" name="Google Shape;5543;p6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6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6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6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6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6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9" name="Google Shape;5549;p64"/>
          <p:cNvGrpSpPr/>
          <p:nvPr/>
        </p:nvGrpSpPr>
        <p:grpSpPr>
          <a:xfrm>
            <a:off x="1267741" y="2287103"/>
            <a:ext cx="298169" cy="339253"/>
            <a:chOff x="1529350" y="258825"/>
            <a:chExt cx="423475" cy="481825"/>
          </a:xfrm>
        </p:grpSpPr>
        <p:sp>
          <p:nvSpPr>
            <p:cNvPr id="5550" name="Google Shape;5550;p6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6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2" name="Google Shape;5552;p64"/>
          <p:cNvGrpSpPr/>
          <p:nvPr/>
        </p:nvGrpSpPr>
        <p:grpSpPr>
          <a:xfrm>
            <a:off x="1660716" y="2367273"/>
            <a:ext cx="340890" cy="178912"/>
            <a:chOff x="2084325" y="363300"/>
            <a:chExt cx="484150" cy="254100"/>
          </a:xfrm>
        </p:grpSpPr>
        <p:sp>
          <p:nvSpPr>
            <p:cNvPr id="5553" name="Google Shape;5553;p6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6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5" name="Google Shape;5555;p64"/>
          <p:cNvGrpSpPr/>
          <p:nvPr/>
        </p:nvGrpSpPr>
        <p:grpSpPr>
          <a:xfrm>
            <a:off x="2110011" y="2287102"/>
            <a:ext cx="298169" cy="339253"/>
            <a:chOff x="2707500" y="249400"/>
            <a:chExt cx="423475" cy="481825"/>
          </a:xfrm>
        </p:grpSpPr>
        <p:sp>
          <p:nvSpPr>
            <p:cNvPr id="5556" name="Google Shape;5556;p6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6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8" name="Google Shape;5558;p64"/>
          <p:cNvGrpSpPr/>
          <p:nvPr/>
        </p:nvGrpSpPr>
        <p:grpSpPr>
          <a:xfrm>
            <a:off x="2523626" y="2287428"/>
            <a:ext cx="305386" cy="338602"/>
            <a:chOff x="3300325" y="249875"/>
            <a:chExt cx="433725" cy="480900"/>
          </a:xfrm>
        </p:grpSpPr>
        <p:sp>
          <p:nvSpPr>
            <p:cNvPr id="5559" name="Google Shape;5559;p6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6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6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6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6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6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5" name="Google Shape;5565;p64"/>
          <p:cNvGrpSpPr/>
          <p:nvPr/>
        </p:nvGrpSpPr>
        <p:grpSpPr>
          <a:xfrm>
            <a:off x="2912712" y="2287349"/>
            <a:ext cx="352349" cy="338760"/>
            <a:chOff x="3854700" y="249750"/>
            <a:chExt cx="500425" cy="481125"/>
          </a:xfrm>
        </p:grpSpPr>
        <p:sp>
          <p:nvSpPr>
            <p:cNvPr id="5566" name="Google Shape;5566;p6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6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6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6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6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6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6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6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4" name="Google Shape;5574;p64"/>
          <p:cNvGrpSpPr/>
          <p:nvPr/>
        </p:nvGrpSpPr>
        <p:grpSpPr>
          <a:xfrm>
            <a:off x="3330701" y="2287349"/>
            <a:ext cx="352349" cy="338760"/>
            <a:chOff x="4447550" y="249750"/>
            <a:chExt cx="500425" cy="481125"/>
          </a:xfrm>
        </p:grpSpPr>
        <p:sp>
          <p:nvSpPr>
            <p:cNvPr id="5575" name="Google Shape;5575;p6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6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7" name="Google Shape;5577;p64"/>
          <p:cNvGrpSpPr/>
          <p:nvPr/>
        </p:nvGrpSpPr>
        <p:grpSpPr>
          <a:xfrm>
            <a:off x="3759902" y="2287102"/>
            <a:ext cx="339253" cy="339253"/>
            <a:chOff x="5049725" y="249400"/>
            <a:chExt cx="481825" cy="481825"/>
          </a:xfrm>
        </p:grpSpPr>
        <p:sp>
          <p:nvSpPr>
            <p:cNvPr id="5578" name="Google Shape;5578;p6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6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64"/>
          <p:cNvGrpSpPr/>
          <p:nvPr/>
        </p:nvGrpSpPr>
        <p:grpSpPr>
          <a:xfrm>
            <a:off x="4173843" y="2287102"/>
            <a:ext cx="339253" cy="339253"/>
            <a:chOff x="5660400" y="238125"/>
            <a:chExt cx="481825" cy="481825"/>
          </a:xfrm>
        </p:grpSpPr>
        <p:sp>
          <p:nvSpPr>
            <p:cNvPr id="5581" name="Google Shape;5581;p6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6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3" name="Google Shape;5583;p64"/>
          <p:cNvGrpSpPr/>
          <p:nvPr/>
        </p:nvGrpSpPr>
        <p:grpSpPr>
          <a:xfrm>
            <a:off x="4590529" y="2287102"/>
            <a:ext cx="339253" cy="339253"/>
            <a:chOff x="6235400" y="249400"/>
            <a:chExt cx="481825" cy="481825"/>
          </a:xfrm>
        </p:grpSpPr>
        <p:sp>
          <p:nvSpPr>
            <p:cNvPr id="5584" name="Google Shape;5584;p6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6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6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6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6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9" name="Google Shape;5589;p64"/>
          <p:cNvGrpSpPr/>
          <p:nvPr/>
        </p:nvGrpSpPr>
        <p:grpSpPr>
          <a:xfrm>
            <a:off x="828875" y="2731810"/>
            <a:ext cx="340204" cy="298116"/>
            <a:chOff x="899850" y="871450"/>
            <a:chExt cx="483175" cy="423400"/>
          </a:xfrm>
        </p:grpSpPr>
        <p:sp>
          <p:nvSpPr>
            <p:cNvPr id="5590" name="Google Shape;5590;p6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6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6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6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4" name="Google Shape;5594;p6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5" name="Google Shape;5595;p64"/>
          <p:cNvGrpSpPr/>
          <p:nvPr/>
        </p:nvGrpSpPr>
        <p:grpSpPr>
          <a:xfrm>
            <a:off x="1660875" y="2711232"/>
            <a:ext cx="340573" cy="339271"/>
            <a:chOff x="2085450" y="842250"/>
            <a:chExt cx="483700" cy="481850"/>
          </a:xfrm>
        </p:grpSpPr>
        <p:sp>
          <p:nvSpPr>
            <p:cNvPr id="5596" name="Google Shape;5596;p6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6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6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9" name="Google Shape;5599;p64"/>
          <p:cNvGrpSpPr/>
          <p:nvPr/>
        </p:nvGrpSpPr>
        <p:grpSpPr>
          <a:xfrm>
            <a:off x="2089443" y="2711241"/>
            <a:ext cx="339306" cy="339253"/>
            <a:chOff x="2685825" y="840375"/>
            <a:chExt cx="481900" cy="481825"/>
          </a:xfrm>
        </p:grpSpPr>
        <p:sp>
          <p:nvSpPr>
            <p:cNvPr id="5600" name="Google Shape;5600;p6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6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2" name="Google Shape;5602;p64"/>
          <p:cNvGrpSpPr/>
          <p:nvPr/>
        </p:nvGrpSpPr>
        <p:grpSpPr>
          <a:xfrm>
            <a:off x="2501104" y="2710924"/>
            <a:ext cx="350431" cy="339887"/>
            <a:chOff x="3270675" y="841800"/>
            <a:chExt cx="497700" cy="482725"/>
          </a:xfrm>
        </p:grpSpPr>
        <p:sp>
          <p:nvSpPr>
            <p:cNvPr id="5603" name="Google Shape;5603;p6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6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6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6" name="Google Shape;5606;p6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7" name="Google Shape;5607;p64"/>
          <p:cNvGrpSpPr/>
          <p:nvPr/>
        </p:nvGrpSpPr>
        <p:grpSpPr>
          <a:xfrm>
            <a:off x="3337249" y="2731783"/>
            <a:ext cx="339253" cy="298169"/>
            <a:chOff x="4467200" y="877100"/>
            <a:chExt cx="481825" cy="423475"/>
          </a:xfrm>
        </p:grpSpPr>
        <p:sp>
          <p:nvSpPr>
            <p:cNvPr id="5608" name="Google Shape;5608;p6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6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6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6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2" name="Google Shape;5612;p64"/>
          <p:cNvGrpSpPr/>
          <p:nvPr/>
        </p:nvGrpSpPr>
        <p:grpSpPr>
          <a:xfrm>
            <a:off x="3752140" y="2711232"/>
            <a:ext cx="354778" cy="339271"/>
            <a:chOff x="5045500" y="842250"/>
            <a:chExt cx="503875" cy="481850"/>
          </a:xfrm>
        </p:grpSpPr>
        <p:sp>
          <p:nvSpPr>
            <p:cNvPr id="5613" name="Google Shape;5613;p6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6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5" name="Google Shape;5615;p64"/>
          <p:cNvGrpSpPr/>
          <p:nvPr/>
        </p:nvGrpSpPr>
        <p:grpSpPr>
          <a:xfrm>
            <a:off x="4174987" y="2737451"/>
            <a:ext cx="336965" cy="286833"/>
            <a:chOff x="5645200" y="879425"/>
            <a:chExt cx="478575" cy="407375"/>
          </a:xfrm>
        </p:grpSpPr>
        <p:sp>
          <p:nvSpPr>
            <p:cNvPr id="5616" name="Google Shape;5616;p6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6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6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6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6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6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2" name="Google Shape;5622;p64"/>
          <p:cNvGrpSpPr/>
          <p:nvPr/>
        </p:nvGrpSpPr>
        <p:grpSpPr>
          <a:xfrm>
            <a:off x="4611062" y="2711241"/>
            <a:ext cx="298186" cy="339253"/>
            <a:chOff x="6264525" y="842250"/>
            <a:chExt cx="423500" cy="481825"/>
          </a:xfrm>
        </p:grpSpPr>
        <p:sp>
          <p:nvSpPr>
            <p:cNvPr id="5623" name="Google Shape;5623;p6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6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6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6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6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6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6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0" name="Google Shape;5630;p64"/>
          <p:cNvGrpSpPr/>
          <p:nvPr/>
        </p:nvGrpSpPr>
        <p:grpSpPr>
          <a:xfrm>
            <a:off x="829350" y="3125895"/>
            <a:ext cx="339253" cy="339253"/>
            <a:chOff x="900750" y="1436075"/>
            <a:chExt cx="481825" cy="481825"/>
          </a:xfrm>
        </p:grpSpPr>
        <p:sp>
          <p:nvSpPr>
            <p:cNvPr id="5631" name="Google Shape;5631;p6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6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6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6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5" name="Google Shape;5635;p64"/>
          <p:cNvGrpSpPr/>
          <p:nvPr/>
        </p:nvGrpSpPr>
        <p:grpSpPr>
          <a:xfrm>
            <a:off x="1247198" y="3186183"/>
            <a:ext cx="339253" cy="218676"/>
            <a:chOff x="1492675" y="1520750"/>
            <a:chExt cx="481825" cy="310575"/>
          </a:xfrm>
        </p:grpSpPr>
        <p:sp>
          <p:nvSpPr>
            <p:cNvPr id="5636" name="Google Shape;5636;p6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6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8" name="Google Shape;5638;p64"/>
          <p:cNvGrpSpPr/>
          <p:nvPr/>
        </p:nvGrpSpPr>
        <p:grpSpPr>
          <a:xfrm>
            <a:off x="1654995" y="3125877"/>
            <a:ext cx="352332" cy="339288"/>
            <a:chOff x="2071000" y="1435025"/>
            <a:chExt cx="500400" cy="481875"/>
          </a:xfrm>
        </p:grpSpPr>
        <p:sp>
          <p:nvSpPr>
            <p:cNvPr id="5639" name="Google Shape;5639;p6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6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6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2" name="Google Shape;5642;p64"/>
          <p:cNvGrpSpPr/>
          <p:nvPr/>
        </p:nvGrpSpPr>
        <p:grpSpPr>
          <a:xfrm>
            <a:off x="2083159" y="3146709"/>
            <a:ext cx="351874" cy="297623"/>
            <a:chOff x="2678350" y="1464650"/>
            <a:chExt cx="499750" cy="422700"/>
          </a:xfrm>
        </p:grpSpPr>
        <p:sp>
          <p:nvSpPr>
            <p:cNvPr id="5643" name="Google Shape;5643;p6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6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6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6" name="Google Shape;5646;p64"/>
          <p:cNvGrpSpPr/>
          <p:nvPr/>
        </p:nvGrpSpPr>
        <p:grpSpPr>
          <a:xfrm>
            <a:off x="2506692" y="3125895"/>
            <a:ext cx="339253" cy="339253"/>
            <a:chOff x="3271200" y="1435075"/>
            <a:chExt cx="481825" cy="481825"/>
          </a:xfrm>
        </p:grpSpPr>
        <p:sp>
          <p:nvSpPr>
            <p:cNvPr id="5647" name="Google Shape;5647;p6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6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9" name="Google Shape;5649;p64"/>
          <p:cNvGrpSpPr/>
          <p:nvPr/>
        </p:nvGrpSpPr>
        <p:grpSpPr>
          <a:xfrm>
            <a:off x="2917165" y="3125877"/>
            <a:ext cx="343442" cy="339288"/>
            <a:chOff x="3858100" y="1435075"/>
            <a:chExt cx="487775" cy="481875"/>
          </a:xfrm>
        </p:grpSpPr>
        <p:sp>
          <p:nvSpPr>
            <p:cNvPr id="5650" name="Google Shape;5650;p6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6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6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6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6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5" name="Google Shape;5655;p64"/>
          <p:cNvGrpSpPr/>
          <p:nvPr/>
        </p:nvGrpSpPr>
        <p:grpSpPr>
          <a:xfrm>
            <a:off x="3337249" y="3125895"/>
            <a:ext cx="339253" cy="339253"/>
            <a:chOff x="4456875" y="1435075"/>
            <a:chExt cx="481825" cy="481825"/>
          </a:xfrm>
        </p:grpSpPr>
        <p:sp>
          <p:nvSpPr>
            <p:cNvPr id="5656" name="Google Shape;5656;p6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6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6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6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6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6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6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6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6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6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6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6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6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6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6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6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6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6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6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5" name="Google Shape;5675;p64"/>
          <p:cNvGrpSpPr/>
          <p:nvPr/>
        </p:nvGrpSpPr>
        <p:grpSpPr>
          <a:xfrm>
            <a:off x="3758239" y="3125886"/>
            <a:ext cx="342580" cy="339271"/>
            <a:chOff x="5049725" y="1435050"/>
            <a:chExt cx="486550" cy="481850"/>
          </a:xfrm>
        </p:grpSpPr>
        <p:sp>
          <p:nvSpPr>
            <p:cNvPr id="5676" name="Google Shape;5676;p6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6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6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6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0" name="Google Shape;5680;p64"/>
          <p:cNvGrpSpPr/>
          <p:nvPr/>
        </p:nvGrpSpPr>
        <p:grpSpPr>
          <a:xfrm>
            <a:off x="4173790" y="3125895"/>
            <a:ext cx="339359" cy="339253"/>
            <a:chOff x="5642475" y="1435075"/>
            <a:chExt cx="481975" cy="481825"/>
          </a:xfrm>
        </p:grpSpPr>
        <p:sp>
          <p:nvSpPr>
            <p:cNvPr id="5681" name="Google Shape;5681;p6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6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6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4" name="Google Shape;5684;p64"/>
          <p:cNvGrpSpPr/>
          <p:nvPr/>
        </p:nvGrpSpPr>
        <p:grpSpPr>
          <a:xfrm>
            <a:off x="4588276" y="3125886"/>
            <a:ext cx="343759" cy="339271"/>
            <a:chOff x="6232000" y="1435050"/>
            <a:chExt cx="488225" cy="481850"/>
          </a:xfrm>
        </p:grpSpPr>
        <p:sp>
          <p:nvSpPr>
            <p:cNvPr id="5685" name="Google Shape;5685;p6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6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6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6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6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0" name="Google Shape;5690;p64"/>
          <p:cNvGrpSpPr/>
          <p:nvPr/>
        </p:nvGrpSpPr>
        <p:grpSpPr>
          <a:xfrm>
            <a:off x="849012" y="3539545"/>
            <a:ext cx="299929" cy="337792"/>
            <a:chOff x="924450" y="2028975"/>
            <a:chExt cx="425975" cy="479750"/>
          </a:xfrm>
        </p:grpSpPr>
        <p:sp>
          <p:nvSpPr>
            <p:cNvPr id="5691" name="Google Shape;5691;p6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6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6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4" name="Google Shape;5694;p64"/>
          <p:cNvGrpSpPr/>
          <p:nvPr/>
        </p:nvGrpSpPr>
        <p:grpSpPr>
          <a:xfrm>
            <a:off x="1661509" y="3559347"/>
            <a:ext cx="339306" cy="298186"/>
            <a:chOff x="2085450" y="2057100"/>
            <a:chExt cx="481900" cy="423500"/>
          </a:xfrm>
        </p:grpSpPr>
        <p:sp>
          <p:nvSpPr>
            <p:cNvPr id="5695" name="Google Shape;5695;p6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6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6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8" name="Google Shape;5698;p64"/>
          <p:cNvGrpSpPr/>
          <p:nvPr/>
        </p:nvGrpSpPr>
        <p:grpSpPr>
          <a:xfrm>
            <a:off x="2089442" y="3582592"/>
            <a:ext cx="339306" cy="251698"/>
            <a:chOff x="2678275" y="2090100"/>
            <a:chExt cx="481900" cy="357475"/>
          </a:xfrm>
        </p:grpSpPr>
        <p:sp>
          <p:nvSpPr>
            <p:cNvPr id="5699" name="Google Shape;5699;p6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6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6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6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6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4" name="Google Shape;5704;p64"/>
          <p:cNvGrpSpPr/>
          <p:nvPr/>
        </p:nvGrpSpPr>
        <p:grpSpPr>
          <a:xfrm>
            <a:off x="2566646" y="3594790"/>
            <a:ext cx="219345" cy="227301"/>
            <a:chOff x="3357325" y="2093500"/>
            <a:chExt cx="311525" cy="322825"/>
          </a:xfrm>
        </p:grpSpPr>
        <p:sp>
          <p:nvSpPr>
            <p:cNvPr id="5705" name="Google Shape;5705;p6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6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6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8" name="Google Shape;5708;p6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09" name="Google Shape;5709;p64"/>
          <p:cNvGrpSpPr/>
          <p:nvPr/>
        </p:nvGrpSpPr>
        <p:grpSpPr>
          <a:xfrm>
            <a:off x="3360836" y="3538814"/>
            <a:ext cx="292078" cy="339253"/>
            <a:chOff x="4492800" y="2027925"/>
            <a:chExt cx="414825" cy="481825"/>
          </a:xfrm>
        </p:grpSpPr>
        <p:sp>
          <p:nvSpPr>
            <p:cNvPr id="5710" name="Google Shape;5710;p6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6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2" name="Google Shape;5712;p64"/>
          <p:cNvGrpSpPr/>
          <p:nvPr/>
        </p:nvGrpSpPr>
        <p:grpSpPr>
          <a:xfrm>
            <a:off x="3759928" y="3538805"/>
            <a:ext cx="339200" cy="339271"/>
            <a:chOff x="5049725" y="2027900"/>
            <a:chExt cx="481750" cy="481850"/>
          </a:xfrm>
        </p:grpSpPr>
        <p:sp>
          <p:nvSpPr>
            <p:cNvPr id="5713" name="Google Shape;5713;p6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6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6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6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6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6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6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6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1" name="Google Shape;5721;p64"/>
          <p:cNvGrpSpPr/>
          <p:nvPr/>
        </p:nvGrpSpPr>
        <p:grpSpPr>
          <a:xfrm>
            <a:off x="4233524" y="3538893"/>
            <a:ext cx="219890" cy="339095"/>
            <a:chOff x="5726350" y="2028150"/>
            <a:chExt cx="312300" cy="481600"/>
          </a:xfrm>
        </p:grpSpPr>
        <p:sp>
          <p:nvSpPr>
            <p:cNvPr id="5722" name="Google Shape;5722;p6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6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6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5" name="Google Shape;5725;p64"/>
          <p:cNvGrpSpPr/>
          <p:nvPr/>
        </p:nvGrpSpPr>
        <p:grpSpPr>
          <a:xfrm>
            <a:off x="4593715" y="3542000"/>
            <a:ext cx="332881" cy="332881"/>
            <a:chOff x="6239925" y="2032450"/>
            <a:chExt cx="472775" cy="472775"/>
          </a:xfrm>
        </p:grpSpPr>
        <p:sp>
          <p:nvSpPr>
            <p:cNvPr id="5726" name="Google Shape;5726;p6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6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8" name="Google Shape;5728;p64"/>
          <p:cNvGrpSpPr/>
          <p:nvPr/>
        </p:nvGrpSpPr>
        <p:grpSpPr>
          <a:xfrm>
            <a:off x="5042807" y="2364092"/>
            <a:ext cx="334641" cy="185425"/>
            <a:chOff x="903075" y="2730000"/>
            <a:chExt cx="475275" cy="263350"/>
          </a:xfrm>
        </p:grpSpPr>
        <p:sp>
          <p:nvSpPr>
            <p:cNvPr id="5729" name="Google Shape;5729;p6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6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6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2" name="Google Shape;5732;p64"/>
          <p:cNvGrpSpPr/>
          <p:nvPr/>
        </p:nvGrpSpPr>
        <p:grpSpPr>
          <a:xfrm>
            <a:off x="1247198" y="3538814"/>
            <a:ext cx="339253" cy="339253"/>
            <a:chOff x="1492675" y="2027925"/>
            <a:chExt cx="481825" cy="481825"/>
          </a:xfrm>
        </p:grpSpPr>
        <p:sp>
          <p:nvSpPr>
            <p:cNvPr id="5733" name="Google Shape;5733;p6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6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6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6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6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8" name="Google Shape;5738;p64"/>
          <p:cNvGrpSpPr/>
          <p:nvPr/>
        </p:nvGrpSpPr>
        <p:grpSpPr>
          <a:xfrm>
            <a:off x="5473575" y="2287178"/>
            <a:ext cx="339253" cy="339253"/>
            <a:chOff x="1492675" y="2620775"/>
            <a:chExt cx="481825" cy="481825"/>
          </a:xfrm>
        </p:grpSpPr>
        <p:sp>
          <p:nvSpPr>
            <p:cNvPr id="5739" name="Google Shape;5739;p6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6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41" name="Google Shape;5741;p6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42" name="Google Shape;5742;p64"/>
          <p:cNvGrpSpPr/>
          <p:nvPr/>
        </p:nvGrpSpPr>
        <p:grpSpPr>
          <a:xfrm>
            <a:off x="6297328" y="2303161"/>
            <a:ext cx="333585" cy="307287"/>
            <a:chOff x="2682350" y="2643425"/>
            <a:chExt cx="473775" cy="436425"/>
          </a:xfrm>
        </p:grpSpPr>
        <p:sp>
          <p:nvSpPr>
            <p:cNvPr id="5743" name="Google Shape;5743;p6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6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6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6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6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6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6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0" name="Google Shape;5750;p64"/>
          <p:cNvGrpSpPr/>
          <p:nvPr/>
        </p:nvGrpSpPr>
        <p:grpSpPr>
          <a:xfrm>
            <a:off x="6762818" y="2287178"/>
            <a:ext cx="238531" cy="339253"/>
            <a:chOff x="3342725" y="2620775"/>
            <a:chExt cx="338775" cy="481825"/>
          </a:xfrm>
        </p:grpSpPr>
        <p:sp>
          <p:nvSpPr>
            <p:cNvPr id="5751" name="Google Shape;5751;p6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6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6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4" name="Google Shape;5754;p64"/>
          <p:cNvGrpSpPr/>
          <p:nvPr/>
        </p:nvGrpSpPr>
        <p:grpSpPr>
          <a:xfrm>
            <a:off x="7156568" y="2287178"/>
            <a:ext cx="278296" cy="339253"/>
            <a:chOff x="3907325" y="2620775"/>
            <a:chExt cx="395250" cy="481825"/>
          </a:xfrm>
        </p:grpSpPr>
        <p:sp>
          <p:nvSpPr>
            <p:cNvPr id="5755" name="Google Shape;5755;p6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6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6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6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64"/>
          <p:cNvGrpSpPr/>
          <p:nvPr/>
        </p:nvGrpSpPr>
        <p:grpSpPr>
          <a:xfrm>
            <a:off x="7549755" y="2297783"/>
            <a:ext cx="339253" cy="318042"/>
            <a:chOff x="4456875" y="2635825"/>
            <a:chExt cx="481825" cy="451700"/>
          </a:xfrm>
        </p:grpSpPr>
        <p:sp>
          <p:nvSpPr>
            <p:cNvPr id="5760" name="Google Shape;5760;p6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6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6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6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6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6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6" name="Google Shape;5766;p64"/>
          <p:cNvGrpSpPr/>
          <p:nvPr/>
        </p:nvGrpSpPr>
        <p:grpSpPr>
          <a:xfrm>
            <a:off x="7974679" y="2297783"/>
            <a:ext cx="339253" cy="318042"/>
            <a:chOff x="5049725" y="2635825"/>
            <a:chExt cx="481825" cy="451700"/>
          </a:xfrm>
        </p:grpSpPr>
        <p:sp>
          <p:nvSpPr>
            <p:cNvPr id="5767" name="Google Shape;5767;p6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6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6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0" name="Google Shape;5770;p64"/>
          <p:cNvGrpSpPr/>
          <p:nvPr/>
        </p:nvGrpSpPr>
        <p:grpSpPr>
          <a:xfrm>
            <a:off x="2375386" y="3952243"/>
            <a:ext cx="338566" cy="338373"/>
            <a:chOff x="5643000" y="2621375"/>
            <a:chExt cx="480850" cy="480575"/>
          </a:xfrm>
        </p:grpSpPr>
        <p:sp>
          <p:nvSpPr>
            <p:cNvPr id="5771" name="Google Shape;5771;p6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6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6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6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6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6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6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8" name="Google Shape;5778;p64"/>
          <p:cNvGrpSpPr/>
          <p:nvPr/>
        </p:nvGrpSpPr>
        <p:grpSpPr>
          <a:xfrm>
            <a:off x="4192782" y="3951803"/>
            <a:ext cx="339359" cy="339253"/>
            <a:chOff x="6235250" y="2620775"/>
            <a:chExt cx="481975" cy="481825"/>
          </a:xfrm>
        </p:grpSpPr>
        <p:sp>
          <p:nvSpPr>
            <p:cNvPr id="5779" name="Google Shape;5779;p6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6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6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6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6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84" name="Google Shape;5784;p6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85" name="Google Shape;5785;p64"/>
          <p:cNvGrpSpPr/>
          <p:nvPr/>
        </p:nvGrpSpPr>
        <p:grpSpPr>
          <a:xfrm>
            <a:off x="5472652" y="2711317"/>
            <a:ext cx="341101" cy="339253"/>
            <a:chOff x="1535000" y="3223325"/>
            <a:chExt cx="484450" cy="481825"/>
          </a:xfrm>
        </p:grpSpPr>
        <p:sp>
          <p:nvSpPr>
            <p:cNvPr id="5786" name="Google Shape;5786;p6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6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6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9" name="Google Shape;5789;p64"/>
          <p:cNvGrpSpPr/>
          <p:nvPr/>
        </p:nvGrpSpPr>
        <p:grpSpPr>
          <a:xfrm>
            <a:off x="5880219" y="2746618"/>
            <a:ext cx="339253" cy="268649"/>
            <a:chOff x="2085525" y="3263750"/>
            <a:chExt cx="481825" cy="381550"/>
          </a:xfrm>
        </p:grpSpPr>
        <p:sp>
          <p:nvSpPr>
            <p:cNvPr id="5790" name="Google Shape;5790;p6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6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2" name="Google Shape;5792;p6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3" name="Google Shape;5793;p64"/>
          <p:cNvGrpSpPr/>
          <p:nvPr/>
        </p:nvGrpSpPr>
        <p:grpSpPr>
          <a:xfrm>
            <a:off x="6711982" y="2711308"/>
            <a:ext cx="340204" cy="339271"/>
            <a:chOff x="3270450" y="3213625"/>
            <a:chExt cx="483175" cy="481850"/>
          </a:xfrm>
        </p:grpSpPr>
        <p:sp>
          <p:nvSpPr>
            <p:cNvPr id="5794" name="Google Shape;5794;p6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6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6" name="Google Shape;5796;p64"/>
          <p:cNvGrpSpPr/>
          <p:nvPr/>
        </p:nvGrpSpPr>
        <p:grpSpPr>
          <a:xfrm>
            <a:off x="7211250" y="2711317"/>
            <a:ext cx="168931" cy="339253"/>
            <a:chOff x="3984950" y="3213600"/>
            <a:chExt cx="239925" cy="481825"/>
          </a:xfrm>
        </p:grpSpPr>
        <p:sp>
          <p:nvSpPr>
            <p:cNvPr id="5797" name="Google Shape;5797;p6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6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9" name="Google Shape;5799;p6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6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01" name="Google Shape;5801;p64"/>
          <p:cNvGrpSpPr/>
          <p:nvPr/>
        </p:nvGrpSpPr>
        <p:grpSpPr>
          <a:xfrm>
            <a:off x="1874281" y="3981487"/>
            <a:ext cx="355218" cy="279880"/>
            <a:chOff x="5629975" y="3255775"/>
            <a:chExt cx="504500" cy="397500"/>
          </a:xfrm>
        </p:grpSpPr>
        <p:sp>
          <p:nvSpPr>
            <p:cNvPr id="5802" name="Google Shape;5802;p6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6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6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6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6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7" name="Google Shape;5807;p64"/>
          <p:cNvGrpSpPr/>
          <p:nvPr/>
        </p:nvGrpSpPr>
        <p:grpSpPr>
          <a:xfrm>
            <a:off x="3755839" y="3981593"/>
            <a:ext cx="340256" cy="279669"/>
            <a:chOff x="6234950" y="3255925"/>
            <a:chExt cx="483250" cy="397200"/>
          </a:xfrm>
        </p:grpSpPr>
        <p:sp>
          <p:nvSpPr>
            <p:cNvPr id="5808" name="Google Shape;5808;p6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6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6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6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6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6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64"/>
          <p:cNvGrpSpPr/>
          <p:nvPr/>
        </p:nvGrpSpPr>
        <p:grpSpPr>
          <a:xfrm>
            <a:off x="5051107" y="3125970"/>
            <a:ext cx="318042" cy="339253"/>
            <a:chOff x="914900" y="3806450"/>
            <a:chExt cx="451700" cy="481825"/>
          </a:xfrm>
        </p:grpSpPr>
        <p:sp>
          <p:nvSpPr>
            <p:cNvPr id="5815" name="Google Shape;5815;p6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6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6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6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6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0" name="Google Shape;5820;p64"/>
          <p:cNvGrpSpPr/>
          <p:nvPr/>
        </p:nvGrpSpPr>
        <p:grpSpPr>
          <a:xfrm>
            <a:off x="5470028" y="3125785"/>
            <a:ext cx="346347" cy="339623"/>
            <a:chOff x="1490050" y="3805975"/>
            <a:chExt cx="491900" cy="482350"/>
          </a:xfrm>
        </p:grpSpPr>
        <p:sp>
          <p:nvSpPr>
            <p:cNvPr id="5821" name="Google Shape;5821;p6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6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6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6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5" name="Google Shape;5825;p64"/>
          <p:cNvGrpSpPr/>
          <p:nvPr/>
        </p:nvGrpSpPr>
        <p:grpSpPr>
          <a:xfrm>
            <a:off x="5893896" y="3125970"/>
            <a:ext cx="311899" cy="339253"/>
            <a:chOff x="2104275" y="3806450"/>
            <a:chExt cx="442975" cy="481825"/>
          </a:xfrm>
        </p:grpSpPr>
        <p:sp>
          <p:nvSpPr>
            <p:cNvPr id="5826" name="Google Shape;5826;p6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6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8" name="Google Shape;5828;p64"/>
          <p:cNvGrpSpPr/>
          <p:nvPr/>
        </p:nvGrpSpPr>
        <p:grpSpPr>
          <a:xfrm>
            <a:off x="6317413" y="3125970"/>
            <a:ext cx="293416" cy="339253"/>
            <a:chOff x="2710875" y="3806450"/>
            <a:chExt cx="416725" cy="481825"/>
          </a:xfrm>
        </p:grpSpPr>
        <p:sp>
          <p:nvSpPr>
            <p:cNvPr id="5829" name="Google Shape;5829;p6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6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1" name="Google Shape;5831;p64"/>
          <p:cNvGrpSpPr/>
          <p:nvPr/>
        </p:nvGrpSpPr>
        <p:grpSpPr>
          <a:xfrm>
            <a:off x="6712457" y="3166412"/>
            <a:ext cx="339253" cy="258369"/>
            <a:chOff x="3271200" y="3863875"/>
            <a:chExt cx="481825" cy="366950"/>
          </a:xfrm>
        </p:grpSpPr>
        <p:sp>
          <p:nvSpPr>
            <p:cNvPr id="5832" name="Google Shape;5832;p6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6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4" name="Google Shape;5834;p64"/>
          <p:cNvGrpSpPr/>
          <p:nvPr/>
        </p:nvGrpSpPr>
        <p:grpSpPr>
          <a:xfrm>
            <a:off x="7147952" y="3126199"/>
            <a:ext cx="295528" cy="338795"/>
            <a:chOff x="3895050" y="3806775"/>
            <a:chExt cx="419725" cy="481175"/>
          </a:xfrm>
        </p:grpSpPr>
        <p:sp>
          <p:nvSpPr>
            <p:cNvPr id="5835" name="Google Shape;5835;p6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6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7" name="Google Shape;5837;p64"/>
          <p:cNvGrpSpPr/>
          <p:nvPr/>
        </p:nvGrpSpPr>
        <p:grpSpPr>
          <a:xfrm>
            <a:off x="7551234" y="3125979"/>
            <a:ext cx="336296" cy="339235"/>
            <a:chOff x="4464775" y="3806475"/>
            <a:chExt cx="477625" cy="481800"/>
          </a:xfrm>
        </p:grpSpPr>
        <p:sp>
          <p:nvSpPr>
            <p:cNvPr id="5838" name="Google Shape;5838;p6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6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6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6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6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6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64"/>
          <p:cNvGrpSpPr/>
          <p:nvPr/>
        </p:nvGrpSpPr>
        <p:grpSpPr>
          <a:xfrm>
            <a:off x="7974679" y="3125970"/>
            <a:ext cx="339253" cy="339253"/>
            <a:chOff x="5049725" y="3806450"/>
            <a:chExt cx="481825" cy="481825"/>
          </a:xfrm>
        </p:grpSpPr>
        <p:sp>
          <p:nvSpPr>
            <p:cNvPr id="5845" name="Google Shape;5845;p6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6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6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8" name="Google Shape;5848;p64"/>
          <p:cNvGrpSpPr/>
          <p:nvPr/>
        </p:nvGrpSpPr>
        <p:grpSpPr>
          <a:xfrm>
            <a:off x="1461983" y="3951798"/>
            <a:ext cx="339253" cy="339253"/>
            <a:chOff x="5651375" y="3806450"/>
            <a:chExt cx="481825" cy="481825"/>
          </a:xfrm>
        </p:grpSpPr>
        <p:sp>
          <p:nvSpPr>
            <p:cNvPr id="5849" name="Google Shape;5849;p6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6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6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6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3" name="Google Shape;5853;p64"/>
          <p:cNvGrpSpPr/>
          <p:nvPr/>
        </p:nvGrpSpPr>
        <p:grpSpPr>
          <a:xfrm>
            <a:off x="3360663" y="3953787"/>
            <a:ext cx="298503" cy="335275"/>
            <a:chOff x="6264300" y="3809300"/>
            <a:chExt cx="423950" cy="476175"/>
          </a:xfrm>
        </p:grpSpPr>
        <p:sp>
          <p:nvSpPr>
            <p:cNvPr id="5854" name="Google Shape;5854;p6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6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6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64"/>
          <p:cNvGrpSpPr/>
          <p:nvPr/>
        </p:nvGrpSpPr>
        <p:grpSpPr>
          <a:xfrm>
            <a:off x="5039841" y="3538881"/>
            <a:ext cx="340573" cy="339271"/>
            <a:chOff x="898875" y="4399275"/>
            <a:chExt cx="483700" cy="481850"/>
          </a:xfrm>
        </p:grpSpPr>
        <p:sp>
          <p:nvSpPr>
            <p:cNvPr id="5858" name="Google Shape;5858;p6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6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6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6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6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6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6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6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64"/>
          <p:cNvGrpSpPr/>
          <p:nvPr/>
        </p:nvGrpSpPr>
        <p:grpSpPr>
          <a:xfrm>
            <a:off x="5473575" y="3554133"/>
            <a:ext cx="339253" cy="308765"/>
            <a:chOff x="1492675" y="4420975"/>
            <a:chExt cx="481825" cy="438525"/>
          </a:xfrm>
        </p:grpSpPr>
        <p:sp>
          <p:nvSpPr>
            <p:cNvPr id="5867" name="Google Shape;5867;p6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6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6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6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6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64"/>
          <p:cNvGrpSpPr/>
          <p:nvPr/>
        </p:nvGrpSpPr>
        <p:grpSpPr>
          <a:xfrm>
            <a:off x="5878556" y="3539558"/>
            <a:ext cx="342580" cy="337915"/>
            <a:chOff x="2084100" y="4400250"/>
            <a:chExt cx="486550" cy="479925"/>
          </a:xfrm>
        </p:grpSpPr>
        <p:sp>
          <p:nvSpPr>
            <p:cNvPr id="5873" name="Google Shape;5873;p6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6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6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6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6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6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9" name="Google Shape;5879;p64"/>
          <p:cNvGrpSpPr/>
          <p:nvPr/>
        </p:nvGrpSpPr>
        <p:grpSpPr>
          <a:xfrm>
            <a:off x="6315036" y="3538907"/>
            <a:ext cx="298169" cy="339218"/>
            <a:chOff x="2707950" y="4399325"/>
            <a:chExt cx="423475" cy="481775"/>
          </a:xfrm>
        </p:grpSpPr>
        <p:sp>
          <p:nvSpPr>
            <p:cNvPr id="5880" name="Google Shape;5880;p6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6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6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6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6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6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6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6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6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6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6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6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2" name="Google Shape;5892;p64"/>
          <p:cNvGrpSpPr/>
          <p:nvPr/>
        </p:nvGrpSpPr>
        <p:grpSpPr>
          <a:xfrm>
            <a:off x="6744555" y="3538881"/>
            <a:ext cx="275057" cy="339271"/>
            <a:chOff x="3330525" y="4399275"/>
            <a:chExt cx="390650" cy="481850"/>
          </a:xfrm>
        </p:grpSpPr>
        <p:sp>
          <p:nvSpPr>
            <p:cNvPr id="5893" name="Google Shape;5893;p6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6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6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6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6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6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6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64"/>
          <p:cNvGrpSpPr/>
          <p:nvPr/>
        </p:nvGrpSpPr>
        <p:grpSpPr>
          <a:xfrm>
            <a:off x="7169084" y="3538890"/>
            <a:ext cx="253265" cy="339253"/>
            <a:chOff x="3938800" y="4399275"/>
            <a:chExt cx="359700" cy="481825"/>
          </a:xfrm>
        </p:grpSpPr>
        <p:sp>
          <p:nvSpPr>
            <p:cNvPr id="5901" name="Google Shape;5901;p6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6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6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6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6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6" name="Google Shape;5906;p64"/>
          <p:cNvGrpSpPr/>
          <p:nvPr/>
        </p:nvGrpSpPr>
        <p:grpSpPr>
          <a:xfrm>
            <a:off x="7639862" y="3538890"/>
            <a:ext cx="159039" cy="339253"/>
            <a:chOff x="4584850" y="4399275"/>
            <a:chExt cx="225875" cy="481825"/>
          </a:xfrm>
        </p:grpSpPr>
        <p:sp>
          <p:nvSpPr>
            <p:cNvPr id="5907" name="Google Shape;5907;p6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6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09" name="Google Shape;5909;p6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10" name="Google Shape;5910;p64"/>
          <p:cNvGrpSpPr/>
          <p:nvPr/>
        </p:nvGrpSpPr>
        <p:grpSpPr>
          <a:xfrm>
            <a:off x="1049680" y="3951795"/>
            <a:ext cx="339253" cy="339253"/>
            <a:chOff x="5642550" y="4399275"/>
            <a:chExt cx="481825" cy="481825"/>
          </a:xfrm>
        </p:grpSpPr>
        <p:sp>
          <p:nvSpPr>
            <p:cNvPr id="5911" name="Google Shape;5911;p6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6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3" name="Google Shape;5913;p64"/>
          <p:cNvGrpSpPr/>
          <p:nvPr/>
        </p:nvGrpSpPr>
        <p:grpSpPr>
          <a:xfrm>
            <a:off x="2859815" y="3963703"/>
            <a:ext cx="363316" cy="315437"/>
            <a:chOff x="6218300" y="4416175"/>
            <a:chExt cx="516000" cy="448000"/>
          </a:xfrm>
        </p:grpSpPr>
        <p:sp>
          <p:nvSpPr>
            <p:cNvPr id="5914" name="Google Shape;5914;p6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6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6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7" name="Google Shape;5917;p64"/>
          <p:cNvGrpSpPr/>
          <p:nvPr/>
        </p:nvGrpSpPr>
        <p:grpSpPr>
          <a:xfrm>
            <a:off x="5918879" y="3951792"/>
            <a:ext cx="339253" cy="339253"/>
            <a:chOff x="899850" y="4992125"/>
            <a:chExt cx="481825" cy="481825"/>
          </a:xfrm>
        </p:grpSpPr>
        <p:sp>
          <p:nvSpPr>
            <p:cNvPr id="5918" name="Google Shape;5918;p6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6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6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1" name="Google Shape;5921;p64"/>
          <p:cNvGrpSpPr/>
          <p:nvPr/>
        </p:nvGrpSpPr>
        <p:grpSpPr>
          <a:xfrm>
            <a:off x="5461708" y="3951792"/>
            <a:ext cx="339253" cy="339253"/>
            <a:chOff x="1492675" y="4992125"/>
            <a:chExt cx="481825" cy="481825"/>
          </a:xfrm>
        </p:grpSpPr>
        <p:sp>
          <p:nvSpPr>
            <p:cNvPr id="5922" name="Google Shape;5922;p6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6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4" name="Google Shape;5924;p64"/>
          <p:cNvGrpSpPr/>
          <p:nvPr/>
        </p:nvGrpSpPr>
        <p:grpSpPr>
          <a:xfrm>
            <a:off x="5004462" y="3951792"/>
            <a:ext cx="339253" cy="339253"/>
            <a:chOff x="2085525" y="4992125"/>
            <a:chExt cx="481825" cy="481825"/>
          </a:xfrm>
        </p:grpSpPr>
        <p:sp>
          <p:nvSpPr>
            <p:cNvPr id="5925" name="Google Shape;5925;p6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6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7" name="Google Shape;5927;p64"/>
          <p:cNvGrpSpPr/>
          <p:nvPr/>
        </p:nvGrpSpPr>
        <p:grpSpPr>
          <a:xfrm>
            <a:off x="6833221" y="3951792"/>
            <a:ext cx="339253" cy="339253"/>
            <a:chOff x="2678350" y="4992125"/>
            <a:chExt cx="481825" cy="481825"/>
          </a:xfrm>
        </p:grpSpPr>
        <p:sp>
          <p:nvSpPr>
            <p:cNvPr id="5928" name="Google Shape;5928;p6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6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6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64"/>
          <p:cNvGrpSpPr/>
          <p:nvPr/>
        </p:nvGrpSpPr>
        <p:grpSpPr>
          <a:xfrm>
            <a:off x="4628816" y="3951792"/>
            <a:ext cx="339253" cy="339253"/>
            <a:chOff x="3271200" y="4992125"/>
            <a:chExt cx="481825" cy="481825"/>
          </a:xfrm>
        </p:grpSpPr>
        <p:sp>
          <p:nvSpPr>
            <p:cNvPr id="5932" name="Google Shape;5932;p6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6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6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5" name="Google Shape;5935;p64"/>
          <p:cNvGrpSpPr/>
          <p:nvPr/>
        </p:nvGrpSpPr>
        <p:grpSpPr>
          <a:xfrm>
            <a:off x="7290263" y="3952822"/>
            <a:ext cx="339411" cy="337193"/>
            <a:chOff x="3863900" y="4993625"/>
            <a:chExt cx="482050" cy="478900"/>
          </a:xfrm>
        </p:grpSpPr>
        <p:sp>
          <p:nvSpPr>
            <p:cNvPr id="5936" name="Google Shape;5936;p6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6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6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6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0" name="Google Shape;5940;p64"/>
          <p:cNvGrpSpPr/>
          <p:nvPr/>
        </p:nvGrpSpPr>
        <p:grpSpPr>
          <a:xfrm>
            <a:off x="7747437" y="3952822"/>
            <a:ext cx="339411" cy="337193"/>
            <a:chOff x="4456725" y="4993625"/>
            <a:chExt cx="482050" cy="478900"/>
          </a:xfrm>
        </p:grpSpPr>
        <p:sp>
          <p:nvSpPr>
            <p:cNvPr id="5941" name="Google Shape;5941;p6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6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6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6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5" name="Google Shape;5945;p64"/>
          <p:cNvGrpSpPr/>
          <p:nvPr/>
        </p:nvGrpSpPr>
        <p:grpSpPr>
          <a:xfrm>
            <a:off x="6376030" y="3952813"/>
            <a:ext cx="339411" cy="337211"/>
            <a:chOff x="5049575" y="4993600"/>
            <a:chExt cx="482050" cy="478925"/>
          </a:xfrm>
        </p:grpSpPr>
        <p:sp>
          <p:nvSpPr>
            <p:cNvPr id="5946" name="Google Shape;5946;p6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6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6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6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50" name="Google Shape;5950;p64"/>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951" name="Google Shape;5951;p6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55" name="Shape 5955"/>
        <p:cNvGrpSpPr/>
        <p:nvPr/>
      </p:nvGrpSpPr>
      <p:grpSpPr>
        <a:xfrm>
          <a:off x="0" y="0"/>
          <a:ext cx="0" cy="0"/>
          <a:chOff x="0" y="0"/>
          <a:chExt cx="0" cy="0"/>
        </a:xfrm>
      </p:grpSpPr>
      <p:grpSp>
        <p:nvGrpSpPr>
          <p:cNvPr id="5956" name="Google Shape;5956;p65"/>
          <p:cNvGrpSpPr/>
          <p:nvPr/>
        </p:nvGrpSpPr>
        <p:grpSpPr>
          <a:xfrm>
            <a:off x="876361" y="1308054"/>
            <a:ext cx="322099" cy="370529"/>
            <a:chOff x="-42971725" y="3217825"/>
            <a:chExt cx="275675" cy="317125"/>
          </a:xfrm>
        </p:grpSpPr>
        <p:sp>
          <p:nvSpPr>
            <p:cNvPr id="5957" name="Google Shape;5957;p6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65"/>
          <p:cNvGrpSpPr/>
          <p:nvPr/>
        </p:nvGrpSpPr>
        <p:grpSpPr>
          <a:xfrm>
            <a:off x="848276" y="1776710"/>
            <a:ext cx="378270" cy="337551"/>
            <a:chOff x="-42996150" y="3612600"/>
            <a:chExt cx="323750" cy="288900"/>
          </a:xfrm>
        </p:grpSpPr>
        <p:sp>
          <p:nvSpPr>
            <p:cNvPr id="5961" name="Google Shape;5961;p6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65"/>
          <p:cNvGrpSpPr/>
          <p:nvPr/>
        </p:nvGrpSpPr>
        <p:grpSpPr>
          <a:xfrm>
            <a:off x="851036" y="2186080"/>
            <a:ext cx="372749" cy="370909"/>
            <a:chOff x="-42994575" y="3950300"/>
            <a:chExt cx="319025" cy="317450"/>
          </a:xfrm>
        </p:grpSpPr>
        <p:sp>
          <p:nvSpPr>
            <p:cNvPr id="5965" name="Google Shape;5965;p6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65"/>
          <p:cNvGrpSpPr/>
          <p:nvPr/>
        </p:nvGrpSpPr>
        <p:grpSpPr>
          <a:xfrm>
            <a:off x="3004431" y="1332912"/>
            <a:ext cx="371785" cy="370879"/>
            <a:chOff x="-41111350" y="3239100"/>
            <a:chExt cx="318200" cy="317425"/>
          </a:xfrm>
        </p:grpSpPr>
        <p:sp>
          <p:nvSpPr>
            <p:cNvPr id="5969" name="Google Shape;5969;p6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65"/>
          <p:cNvGrpSpPr/>
          <p:nvPr/>
        </p:nvGrpSpPr>
        <p:grpSpPr>
          <a:xfrm>
            <a:off x="3000751" y="1768444"/>
            <a:ext cx="379146" cy="370967"/>
            <a:chOff x="-41117650" y="3605525"/>
            <a:chExt cx="324500" cy="317500"/>
          </a:xfrm>
        </p:grpSpPr>
        <p:sp>
          <p:nvSpPr>
            <p:cNvPr id="5974" name="Google Shape;5974;p6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7" name="Google Shape;5977;p65"/>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8" name="Google Shape;5978;p65"/>
          <p:cNvGrpSpPr/>
          <p:nvPr/>
        </p:nvGrpSpPr>
        <p:grpSpPr>
          <a:xfrm>
            <a:off x="1827005" y="2659967"/>
            <a:ext cx="216271" cy="371814"/>
            <a:chOff x="-39205300" y="3220175"/>
            <a:chExt cx="185100" cy="318225"/>
          </a:xfrm>
        </p:grpSpPr>
        <p:sp>
          <p:nvSpPr>
            <p:cNvPr id="5979" name="Google Shape;5979;p6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65"/>
          <p:cNvGrpSpPr/>
          <p:nvPr/>
        </p:nvGrpSpPr>
        <p:grpSpPr>
          <a:xfrm>
            <a:off x="1792533" y="3120038"/>
            <a:ext cx="300016" cy="369273"/>
            <a:chOff x="-39248625" y="3588600"/>
            <a:chExt cx="256775" cy="316050"/>
          </a:xfrm>
        </p:grpSpPr>
        <p:sp>
          <p:nvSpPr>
            <p:cNvPr id="5982" name="Google Shape;5982;p6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4" name="Google Shape;5984;p65"/>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5"/>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65"/>
          <p:cNvGrpSpPr/>
          <p:nvPr/>
        </p:nvGrpSpPr>
        <p:grpSpPr>
          <a:xfrm>
            <a:off x="1243246" y="1308054"/>
            <a:ext cx="429504" cy="370879"/>
            <a:chOff x="-42651700" y="3217825"/>
            <a:chExt cx="367600" cy="317425"/>
          </a:xfrm>
        </p:grpSpPr>
        <p:sp>
          <p:nvSpPr>
            <p:cNvPr id="5987" name="Google Shape;5987;p6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65"/>
          <p:cNvGrpSpPr/>
          <p:nvPr/>
        </p:nvGrpSpPr>
        <p:grpSpPr>
          <a:xfrm>
            <a:off x="1278678" y="1747704"/>
            <a:ext cx="358640" cy="363226"/>
            <a:chOff x="-42617300" y="3587775"/>
            <a:chExt cx="306950" cy="310875"/>
          </a:xfrm>
        </p:grpSpPr>
        <p:sp>
          <p:nvSpPr>
            <p:cNvPr id="5992" name="Google Shape;5992;p6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4" name="Google Shape;5994;p65"/>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5" name="Google Shape;5995;p65"/>
          <p:cNvGrpSpPr/>
          <p:nvPr/>
        </p:nvGrpSpPr>
        <p:grpSpPr>
          <a:xfrm>
            <a:off x="3450506" y="1332445"/>
            <a:ext cx="376926" cy="370324"/>
            <a:chOff x="-40748275" y="3238700"/>
            <a:chExt cx="322600" cy="316950"/>
          </a:xfrm>
        </p:grpSpPr>
        <p:sp>
          <p:nvSpPr>
            <p:cNvPr id="5996" name="Google Shape;5996;p6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65"/>
          <p:cNvGrpSpPr/>
          <p:nvPr/>
        </p:nvGrpSpPr>
        <p:grpSpPr>
          <a:xfrm>
            <a:off x="3453062" y="1800429"/>
            <a:ext cx="371814" cy="338690"/>
            <a:chOff x="-40745125" y="3632900"/>
            <a:chExt cx="318225" cy="289875"/>
          </a:xfrm>
        </p:grpSpPr>
        <p:sp>
          <p:nvSpPr>
            <p:cNvPr id="6003" name="Google Shape;6003;p6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5"/>
          <p:cNvGrpSpPr/>
          <p:nvPr/>
        </p:nvGrpSpPr>
        <p:grpSpPr>
          <a:xfrm>
            <a:off x="3457209" y="2211639"/>
            <a:ext cx="363518" cy="370178"/>
            <a:chOff x="-40742750" y="3972175"/>
            <a:chExt cx="311125" cy="316825"/>
          </a:xfrm>
        </p:grpSpPr>
        <p:sp>
          <p:nvSpPr>
            <p:cNvPr id="6011" name="Google Shape;6011;p6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65"/>
          <p:cNvGrpSpPr/>
          <p:nvPr/>
        </p:nvGrpSpPr>
        <p:grpSpPr>
          <a:xfrm>
            <a:off x="2239871" y="2661807"/>
            <a:ext cx="266892" cy="369974"/>
            <a:chOff x="-38860325" y="3221750"/>
            <a:chExt cx="228425" cy="316650"/>
          </a:xfrm>
        </p:grpSpPr>
        <p:sp>
          <p:nvSpPr>
            <p:cNvPr id="6014" name="Google Shape;6014;p6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65"/>
          <p:cNvGrpSpPr/>
          <p:nvPr/>
        </p:nvGrpSpPr>
        <p:grpSpPr>
          <a:xfrm>
            <a:off x="2190678" y="3123864"/>
            <a:ext cx="380081" cy="367111"/>
            <a:chOff x="-38905225" y="3591875"/>
            <a:chExt cx="325300" cy="314200"/>
          </a:xfrm>
        </p:grpSpPr>
        <p:sp>
          <p:nvSpPr>
            <p:cNvPr id="6019" name="Google Shape;6019;p6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2" name="Google Shape;6022;p65"/>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3" name="Google Shape;6023;p65"/>
          <p:cNvGrpSpPr/>
          <p:nvPr/>
        </p:nvGrpSpPr>
        <p:grpSpPr>
          <a:xfrm>
            <a:off x="3997427" y="3108944"/>
            <a:ext cx="290815" cy="369740"/>
            <a:chOff x="-37370925" y="3579105"/>
            <a:chExt cx="248900" cy="316450"/>
          </a:xfrm>
        </p:grpSpPr>
        <p:sp>
          <p:nvSpPr>
            <p:cNvPr id="6024" name="Google Shape;6024;p6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6" name="Google Shape;6026;p65"/>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5"/>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8" name="Google Shape;6028;p65"/>
          <p:cNvGrpSpPr/>
          <p:nvPr/>
        </p:nvGrpSpPr>
        <p:grpSpPr>
          <a:xfrm>
            <a:off x="1690803" y="2187015"/>
            <a:ext cx="371814" cy="369974"/>
            <a:chOff x="-42259725" y="3951100"/>
            <a:chExt cx="318225" cy="316650"/>
          </a:xfrm>
        </p:grpSpPr>
        <p:sp>
          <p:nvSpPr>
            <p:cNvPr id="6029" name="Google Shape;6029;p6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65"/>
          <p:cNvGrpSpPr/>
          <p:nvPr/>
        </p:nvGrpSpPr>
        <p:grpSpPr>
          <a:xfrm>
            <a:off x="3889164" y="1366036"/>
            <a:ext cx="370879" cy="337755"/>
            <a:chOff x="-40378075" y="3267450"/>
            <a:chExt cx="317425" cy="289075"/>
          </a:xfrm>
        </p:grpSpPr>
        <p:sp>
          <p:nvSpPr>
            <p:cNvPr id="6032" name="Google Shape;6032;p6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65"/>
          <p:cNvGrpSpPr/>
          <p:nvPr/>
        </p:nvGrpSpPr>
        <p:grpSpPr>
          <a:xfrm>
            <a:off x="3892830" y="1767304"/>
            <a:ext cx="363548" cy="369974"/>
            <a:chOff x="-40372575" y="3604550"/>
            <a:chExt cx="311150" cy="316650"/>
          </a:xfrm>
        </p:grpSpPr>
        <p:sp>
          <p:nvSpPr>
            <p:cNvPr id="6037" name="Google Shape;6037;p6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0" name="Google Shape;6040;p65"/>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1" name="Google Shape;6041;p65"/>
          <p:cNvGrpSpPr/>
          <p:nvPr/>
        </p:nvGrpSpPr>
        <p:grpSpPr>
          <a:xfrm>
            <a:off x="2616780" y="2659967"/>
            <a:ext cx="399038" cy="372165"/>
            <a:chOff x="-38542250" y="3220175"/>
            <a:chExt cx="341525" cy="318525"/>
          </a:xfrm>
        </p:grpSpPr>
        <p:sp>
          <p:nvSpPr>
            <p:cNvPr id="6042" name="Google Shape;6042;p6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65"/>
          <p:cNvGrpSpPr/>
          <p:nvPr/>
        </p:nvGrpSpPr>
        <p:grpSpPr>
          <a:xfrm>
            <a:off x="2638712" y="3119337"/>
            <a:ext cx="369974" cy="369068"/>
            <a:chOff x="-38537400" y="3588000"/>
            <a:chExt cx="316650" cy="315875"/>
          </a:xfrm>
        </p:grpSpPr>
        <p:sp>
          <p:nvSpPr>
            <p:cNvPr id="6046" name="Google Shape;6046;p6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65"/>
          <p:cNvGrpSpPr/>
          <p:nvPr/>
        </p:nvGrpSpPr>
        <p:grpSpPr>
          <a:xfrm>
            <a:off x="2637792" y="3576866"/>
            <a:ext cx="371814" cy="369974"/>
            <a:chOff x="-38538975" y="3954250"/>
            <a:chExt cx="318225" cy="316650"/>
          </a:xfrm>
        </p:grpSpPr>
        <p:sp>
          <p:nvSpPr>
            <p:cNvPr id="6051" name="Google Shape;6051;p6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65"/>
          <p:cNvGrpSpPr/>
          <p:nvPr/>
        </p:nvGrpSpPr>
        <p:grpSpPr>
          <a:xfrm>
            <a:off x="3955104" y="3571793"/>
            <a:ext cx="375465" cy="371814"/>
            <a:chOff x="-37385100" y="3949908"/>
            <a:chExt cx="321350" cy="318225"/>
          </a:xfrm>
        </p:grpSpPr>
        <p:sp>
          <p:nvSpPr>
            <p:cNvPr id="6054" name="Google Shape;6054;p6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65"/>
          <p:cNvGrpSpPr/>
          <p:nvPr/>
        </p:nvGrpSpPr>
        <p:grpSpPr>
          <a:xfrm>
            <a:off x="2130763" y="1307353"/>
            <a:ext cx="370909" cy="370675"/>
            <a:chOff x="-41895050" y="3217225"/>
            <a:chExt cx="317450" cy="317250"/>
          </a:xfrm>
        </p:grpSpPr>
        <p:sp>
          <p:nvSpPr>
            <p:cNvPr id="6057" name="Google Shape;6057;p6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65"/>
          <p:cNvGrpSpPr/>
          <p:nvPr/>
        </p:nvGrpSpPr>
        <p:grpSpPr>
          <a:xfrm>
            <a:off x="2130310" y="1744287"/>
            <a:ext cx="371814" cy="369974"/>
            <a:chOff x="-41893475" y="3584850"/>
            <a:chExt cx="318225" cy="316650"/>
          </a:xfrm>
        </p:grpSpPr>
        <p:sp>
          <p:nvSpPr>
            <p:cNvPr id="6063" name="Google Shape;6063;p6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7" name="Google Shape;6067;p65"/>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5"/>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9" name="Google Shape;6069;p65"/>
          <p:cNvGrpSpPr/>
          <p:nvPr/>
        </p:nvGrpSpPr>
        <p:grpSpPr>
          <a:xfrm>
            <a:off x="900338" y="3139579"/>
            <a:ext cx="337522" cy="370909"/>
            <a:chOff x="-39998250" y="3605325"/>
            <a:chExt cx="288875" cy="317450"/>
          </a:xfrm>
        </p:grpSpPr>
        <p:sp>
          <p:nvSpPr>
            <p:cNvPr id="6070" name="Google Shape;6070;p6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65"/>
          <p:cNvGrpSpPr/>
          <p:nvPr/>
        </p:nvGrpSpPr>
        <p:grpSpPr>
          <a:xfrm>
            <a:off x="884112" y="3598043"/>
            <a:ext cx="369974" cy="369945"/>
            <a:chOff x="-40011050" y="3972375"/>
            <a:chExt cx="316650" cy="316625"/>
          </a:xfrm>
        </p:grpSpPr>
        <p:sp>
          <p:nvSpPr>
            <p:cNvPr id="6073" name="Google Shape;6073;p6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65"/>
          <p:cNvGrpSpPr/>
          <p:nvPr/>
        </p:nvGrpSpPr>
        <p:grpSpPr>
          <a:xfrm>
            <a:off x="3116043" y="2662742"/>
            <a:ext cx="266921" cy="369039"/>
            <a:chOff x="-38129425" y="3222550"/>
            <a:chExt cx="228450" cy="315850"/>
          </a:xfrm>
        </p:grpSpPr>
        <p:sp>
          <p:nvSpPr>
            <p:cNvPr id="6076" name="Google Shape;6076;p6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65"/>
          <p:cNvGrpSpPr/>
          <p:nvPr/>
        </p:nvGrpSpPr>
        <p:grpSpPr>
          <a:xfrm>
            <a:off x="3071012" y="3119337"/>
            <a:ext cx="371785" cy="369974"/>
            <a:chOff x="-38172725" y="3588000"/>
            <a:chExt cx="318200" cy="316650"/>
          </a:xfrm>
        </p:grpSpPr>
        <p:sp>
          <p:nvSpPr>
            <p:cNvPr id="6079" name="Google Shape;6079;p6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65"/>
          <p:cNvGrpSpPr/>
          <p:nvPr/>
        </p:nvGrpSpPr>
        <p:grpSpPr>
          <a:xfrm>
            <a:off x="3146914" y="3577772"/>
            <a:ext cx="219981" cy="369974"/>
            <a:chOff x="-38109725" y="3955025"/>
            <a:chExt cx="188275" cy="316650"/>
          </a:xfrm>
        </p:grpSpPr>
        <p:sp>
          <p:nvSpPr>
            <p:cNvPr id="6088" name="Google Shape;6088;p6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0" name="Google Shape;6090;p65"/>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1" name="Google Shape;6091;p65"/>
          <p:cNvGrpSpPr/>
          <p:nvPr/>
        </p:nvGrpSpPr>
        <p:grpSpPr>
          <a:xfrm>
            <a:off x="2562313" y="1309193"/>
            <a:ext cx="373654" cy="369068"/>
            <a:chOff x="-41530375" y="3218800"/>
            <a:chExt cx="319800" cy="315875"/>
          </a:xfrm>
        </p:grpSpPr>
        <p:sp>
          <p:nvSpPr>
            <p:cNvPr id="6092" name="Google Shape;6092;p6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65"/>
          <p:cNvGrpSpPr/>
          <p:nvPr/>
        </p:nvGrpSpPr>
        <p:grpSpPr>
          <a:xfrm>
            <a:off x="2564607" y="1824351"/>
            <a:ext cx="369068" cy="289004"/>
            <a:chOff x="-41526450" y="3653375"/>
            <a:chExt cx="315875" cy="247350"/>
          </a:xfrm>
        </p:grpSpPr>
        <p:sp>
          <p:nvSpPr>
            <p:cNvPr id="6095" name="Google Shape;6095;p6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65"/>
          <p:cNvGrpSpPr/>
          <p:nvPr/>
        </p:nvGrpSpPr>
        <p:grpSpPr>
          <a:xfrm>
            <a:off x="2565994" y="2187015"/>
            <a:ext cx="366293" cy="369974"/>
            <a:chOff x="-41526450" y="3951100"/>
            <a:chExt cx="313500" cy="316650"/>
          </a:xfrm>
        </p:grpSpPr>
        <p:sp>
          <p:nvSpPr>
            <p:cNvPr id="6098" name="Google Shape;6098;p6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65"/>
          <p:cNvGrpSpPr/>
          <p:nvPr/>
        </p:nvGrpSpPr>
        <p:grpSpPr>
          <a:xfrm>
            <a:off x="1331249" y="2681144"/>
            <a:ext cx="339595" cy="371814"/>
            <a:chOff x="-39625900" y="3238300"/>
            <a:chExt cx="290650" cy="318225"/>
          </a:xfrm>
        </p:grpSpPr>
        <p:sp>
          <p:nvSpPr>
            <p:cNvPr id="6102" name="Google Shape;6102;p6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4" name="Google Shape;6104;p65"/>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5" name="Google Shape;6105;p65"/>
          <p:cNvGrpSpPr/>
          <p:nvPr/>
        </p:nvGrpSpPr>
        <p:grpSpPr>
          <a:xfrm>
            <a:off x="1325300" y="3597605"/>
            <a:ext cx="366293" cy="370441"/>
            <a:chOff x="-39647175" y="3972000"/>
            <a:chExt cx="313500" cy="317050"/>
          </a:xfrm>
        </p:grpSpPr>
        <p:sp>
          <p:nvSpPr>
            <p:cNvPr id="6106" name="Google Shape;6106;p6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65"/>
          <p:cNvGrpSpPr/>
          <p:nvPr/>
        </p:nvGrpSpPr>
        <p:grpSpPr>
          <a:xfrm>
            <a:off x="3494427" y="2661603"/>
            <a:ext cx="375495" cy="370879"/>
            <a:chOff x="-37808850" y="3221575"/>
            <a:chExt cx="321375" cy="317425"/>
          </a:xfrm>
        </p:grpSpPr>
        <p:sp>
          <p:nvSpPr>
            <p:cNvPr id="6110" name="Google Shape;6110;p6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65"/>
          <p:cNvGrpSpPr/>
          <p:nvPr/>
        </p:nvGrpSpPr>
        <p:grpSpPr>
          <a:xfrm>
            <a:off x="3503201" y="3183634"/>
            <a:ext cx="372749" cy="241158"/>
            <a:chOff x="-37806500" y="3643030"/>
            <a:chExt cx="319025" cy="206400"/>
          </a:xfrm>
        </p:grpSpPr>
        <p:sp>
          <p:nvSpPr>
            <p:cNvPr id="6113" name="Google Shape;6113;p6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65"/>
          <p:cNvGrpSpPr/>
          <p:nvPr/>
        </p:nvGrpSpPr>
        <p:grpSpPr>
          <a:xfrm>
            <a:off x="3505508" y="3575931"/>
            <a:ext cx="368134" cy="371814"/>
            <a:chOff x="-37804925" y="3953450"/>
            <a:chExt cx="315075" cy="318225"/>
          </a:xfrm>
        </p:grpSpPr>
        <p:sp>
          <p:nvSpPr>
            <p:cNvPr id="6116" name="Google Shape;6116;p6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9" name="Google Shape;6119;p65"/>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0" name="Google Shape;6120;p65"/>
          <p:cNvGrpSpPr/>
          <p:nvPr/>
        </p:nvGrpSpPr>
        <p:grpSpPr>
          <a:xfrm>
            <a:off x="4860977" y="1328538"/>
            <a:ext cx="355663" cy="308725"/>
            <a:chOff x="-28462125" y="3199700"/>
            <a:chExt cx="298550" cy="259150"/>
          </a:xfrm>
        </p:grpSpPr>
        <p:sp>
          <p:nvSpPr>
            <p:cNvPr id="6121" name="Google Shape;6121;p6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5"/>
          <p:cNvGrpSpPr/>
          <p:nvPr/>
        </p:nvGrpSpPr>
        <p:grpSpPr>
          <a:xfrm>
            <a:off x="4861930" y="1763228"/>
            <a:ext cx="353757" cy="352833"/>
            <a:chOff x="-28461325" y="3545475"/>
            <a:chExt cx="296950" cy="296175"/>
          </a:xfrm>
        </p:grpSpPr>
        <p:sp>
          <p:nvSpPr>
            <p:cNvPr id="6125" name="Google Shape;6125;p6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65"/>
          <p:cNvGrpSpPr/>
          <p:nvPr/>
        </p:nvGrpSpPr>
        <p:grpSpPr>
          <a:xfrm>
            <a:off x="4858162" y="2213272"/>
            <a:ext cx="361292" cy="352803"/>
            <a:chOff x="-28463700" y="3914875"/>
            <a:chExt cx="303275" cy="296150"/>
          </a:xfrm>
        </p:grpSpPr>
        <p:sp>
          <p:nvSpPr>
            <p:cNvPr id="6132" name="Google Shape;6132;p6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65"/>
          <p:cNvGrpSpPr/>
          <p:nvPr/>
        </p:nvGrpSpPr>
        <p:grpSpPr>
          <a:xfrm>
            <a:off x="7092947" y="1369355"/>
            <a:ext cx="351880" cy="227092"/>
            <a:chOff x="-26573400" y="3224125"/>
            <a:chExt cx="295375" cy="190625"/>
          </a:xfrm>
        </p:grpSpPr>
        <p:sp>
          <p:nvSpPr>
            <p:cNvPr id="6135" name="Google Shape;6135;p6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65"/>
          <p:cNvGrpSpPr/>
          <p:nvPr/>
        </p:nvGrpSpPr>
        <p:grpSpPr>
          <a:xfrm>
            <a:off x="7092947" y="1763690"/>
            <a:ext cx="351880" cy="351910"/>
            <a:chOff x="-26573400" y="3546250"/>
            <a:chExt cx="295375" cy="295400"/>
          </a:xfrm>
        </p:grpSpPr>
        <p:sp>
          <p:nvSpPr>
            <p:cNvPr id="6138" name="Google Shape;6138;p6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65"/>
          <p:cNvGrpSpPr/>
          <p:nvPr/>
        </p:nvGrpSpPr>
        <p:grpSpPr>
          <a:xfrm>
            <a:off x="7081228" y="2213599"/>
            <a:ext cx="375319" cy="352148"/>
            <a:chOff x="-26583625" y="3917025"/>
            <a:chExt cx="315050" cy="295600"/>
          </a:xfrm>
        </p:grpSpPr>
        <p:sp>
          <p:nvSpPr>
            <p:cNvPr id="6144" name="Google Shape;6144;p6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8" name="Google Shape;6148;p65"/>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9" name="Google Shape;6149;p65"/>
          <p:cNvGrpSpPr/>
          <p:nvPr/>
        </p:nvGrpSpPr>
        <p:grpSpPr>
          <a:xfrm>
            <a:off x="5779742" y="3172629"/>
            <a:ext cx="289039" cy="352833"/>
            <a:chOff x="-24694925" y="3518700"/>
            <a:chExt cx="242625" cy="296175"/>
          </a:xfrm>
        </p:grpSpPr>
        <p:sp>
          <p:nvSpPr>
            <p:cNvPr id="6150" name="Google Shape;6150;p6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65"/>
          <p:cNvGrpSpPr/>
          <p:nvPr/>
        </p:nvGrpSpPr>
        <p:grpSpPr>
          <a:xfrm>
            <a:off x="5779280" y="3622657"/>
            <a:ext cx="289962" cy="352833"/>
            <a:chOff x="-24709100" y="3888875"/>
            <a:chExt cx="243400" cy="296175"/>
          </a:xfrm>
        </p:grpSpPr>
        <p:sp>
          <p:nvSpPr>
            <p:cNvPr id="6155" name="Google Shape;6155;p6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65"/>
          <p:cNvGrpSpPr/>
          <p:nvPr/>
        </p:nvGrpSpPr>
        <p:grpSpPr>
          <a:xfrm>
            <a:off x="7979280" y="2695320"/>
            <a:ext cx="356556" cy="349557"/>
            <a:chOff x="-22863675" y="3131775"/>
            <a:chExt cx="299300" cy="293425"/>
          </a:xfrm>
        </p:grpSpPr>
        <p:sp>
          <p:nvSpPr>
            <p:cNvPr id="6159" name="Google Shape;6159;p6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65"/>
          <p:cNvGrpSpPr/>
          <p:nvPr/>
        </p:nvGrpSpPr>
        <p:grpSpPr>
          <a:xfrm>
            <a:off x="5322144" y="1306499"/>
            <a:ext cx="310602" cy="352803"/>
            <a:chOff x="-28069875" y="3175300"/>
            <a:chExt cx="260725" cy="296150"/>
          </a:xfrm>
        </p:grpSpPr>
        <p:sp>
          <p:nvSpPr>
            <p:cNvPr id="6163" name="Google Shape;6163;p6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2" name="Google Shape;6172;p65"/>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3" name="Google Shape;6173;p65"/>
          <p:cNvGrpSpPr/>
          <p:nvPr/>
        </p:nvGrpSpPr>
        <p:grpSpPr>
          <a:xfrm>
            <a:off x="5363423" y="2213733"/>
            <a:ext cx="228045" cy="351880"/>
            <a:chOff x="-28032075" y="3916450"/>
            <a:chExt cx="191425" cy="295375"/>
          </a:xfrm>
        </p:grpSpPr>
        <p:sp>
          <p:nvSpPr>
            <p:cNvPr id="6174" name="Google Shape;6174;p6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65"/>
          <p:cNvGrpSpPr/>
          <p:nvPr/>
        </p:nvGrpSpPr>
        <p:grpSpPr>
          <a:xfrm>
            <a:off x="7528769" y="1306484"/>
            <a:ext cx="352833" cy="352833"/>
            <a:chOff x="-26201650" y="3176075"/>
            <a:chExt cx="296175" cy="296175"/>
          </a:xfrm>
        </p:grpSpPr>
        <p:sp>
          <p:nvSpPr>
            <p:cNvPr id="6178" name="Google Shape;6178;p6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65"/>
          <p:cNvGrpSpPr/>
          <p:nvPr/>
        </p:nvGrpSpPr>
        <p:grpSpPr>
          <a:xfrm>
            <a:off x="7528293" y="1763705"/>
            <a:ext cx="353786" cy="351880"/>
            <a:chOff x="-26204800" y="3547050"/>
            <a:chExt cx="296975" cy="295375"/>
          </a:xfrm>
        </p:grpSpPr>
        <p:sp>
          <p:nvSpPr>
            <p:cNvPr id="6181" name="Google Shape;6181;p6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3" name="Google Shape;6183;p65"/>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4" name="Google Shape;6184;p65"/>
          <p:cNvGrpSpPr/>
          <p:nvPr/>
        </p:nvGrpSpPr>
        <p:grpSpPr>
          <a:xfrm>
            <a:off x="6199548" y="2693683"/>
            <a:ext cx="345328" cy="352833"/>
            <a:chOff x="-24353875" y="3147725"/>
            <a:chExt cx="289875" cy="296175"/>
          </a:xfrm>
        </p:grpSpPr>
        <p:sp>
          <p:nvSpPr>
            <p:cNvPr id="6185" name="Google Shape;6185;p6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65"/>
          <p:cNvGrpSpPr/>
          <p:nvPr/>
        </p:nvGrpSpPr>
        <p:grpSpPr>
          <a:xfrm>
            <a:off x="6207530" y="3173090"/>
            <a:ext cx="329365" cy="351910"/>
            <a:chOff x="-24344425" y="3519475"/>
            <a:chExt cx="276475" cy="295400"/>
          </a:xfrm>
        </p:grpSpPr>
        <p:sp>
          <p:nvSpPr>
            <p:cNvPr id="6188" name="Google Shape;6188;p6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65"/>
          <p:cNvGrpSpPr/>
          <p:nvPr/>
        </p:nvGrpSpPr>
        <p:grpSpPr>
          <a:xfrm>
            <a:off x="6197210" y="3625010"/>
            <a:ext cx="350004" cy="348128"/>
            <a:chOff x="-24353075" y="3891250"/>
            <a:chExt cx="293800" cy="292225"/>
          </a:xfrm>
        </p:grpSpPr>
        <p:sp>
          <p:nvSpPr>
            <p:cNvPr id="6191" name="Google Shape;6191;p6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65"/>
          <p:cNvGrpSpPr/>
          <p:nvPr/>
        </p:nvGrpSpPr>
        <p:grpSpPr>
          <a:xfrm>
            <a:off x="7980681" y="3173313"/>
            <a:ext cx="353757" cy="351463"/>
            <a:chOff x="-22845575" y="3504075"/>
            <a:chExt cx="296950" cy="295025"/>
          </a:xfrm>
        </p:grpSpPr>
        <p:sp>
          <p:nvSpPr>
            <p:cNvPr id="6194" name="Google Shape;6194;p6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65"/>
          <p:cNvGrpSpPr/>
          <p:nvPr/>
        </p:nvGrpSpPr>
        <p:grpSpPr>
          <a:xfrm>
            <a:off x="5773862" y="1306961"/>
            <a:ext cx="299344" cy="351880"/>
            <a:chOff x="-27691025" y="3175300"/>
            <a:chExt cx="251275" cy="295375"/>
          </a:xfrm>
        </p:grpSpPr>
        <p:sp>
          <p:nvSpPr>
            <p:cNvPr id="6197" name="Google Shape;6197;p6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65"/>
          <p:cNvGrpSpPr/>
          <p:nvPr/>
        </p:nvGrpSpPr>
        <p:grpSpPr>
          <a:xfrm>
            <a:off x="5746179" y="1825637"/>
            <a:ext cx="354710" cy="228015"/>
            <a:chOff x="-27721750" y="3598250"/>
            <a:chExt cx="297750" cy="191400"/>
          </a:xfrm>
        </p:grpSpPr>
        <p:sp>
          <p:nvSpPr>
            <p:cNvPr id="6202" name="Google Shape;6202;p6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65"/>
          <p:cNvGrpSpPr/>
          <p:nvPr/>
        </p:nvGrpSpPr>
        <p:grpSpPr>
          <a:xfrm>
            <a:off x="5747579" y="2219183"/>
            <a:ext cx="351910" cy="340980"/>
            <a:chOff x="-27719400" y="3925600"/>
            <a:chExt cx="295400" cy="286225"/>
          </a:xfrm>
        </p:grpSpPr>
        <p:sp>
          <p:nvSpPr>
            <p:cNvPr id="6205" name="Google Shape;6205;p6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5"/>
          <p:cNvGrpSpPr/>
          <p:nvPr/>
        </p:nvGrpSpPr>
        <p:grpSpPr>
          <a:xfrm>
            <a:off x="7968851" y="1306023"/>
            <a:ext cx="353757" cy="353757"/>
            <a:chOff x="-25834600" y="3176875"/>
            <a:chExt cx="296950" cy="296950"/>
          </a:xfrm>
        </p:grpSpPr>
        <p:sp>
          <p:nvSpPr>
            <p:cNvPr id="6208" name="Google Shape;6208;p6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65"/>
          <p:cNvGrpSpPr/>
          <p:nvPr/>
        </p:nvGrpSpPr>
        <p:grpSpPr>
          <a:xfrm>
            <a:off x="7968851" y="1774024"/>
            <a:ext cx="353757" cy="331241"/>
            <a:chOff x="-25834600" y="3564375"/>
            <a:chExt cx="296950" cy="278050"/>
          </a:xfrm>
        </p:grpSpPr>
        <p:sp>
          <p:nvSpPr>
            <p:cNvPr id="6214" name="Google Shape;6214;p6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65"/>
          <p:cNvGrpSpPr/>
          <p:nvPr/>
        </p:nvGrpSpPr>
        <p:grpSpPr>
          <a:xfrm>
            <a:off x="7966974" y="2213376"/>
            <a:ext cx="357509" cy="352595"/>
            <a:chOff x="-25834600" y="3915850"/>
            <a:chExt cx="300100" cy="295975"/>
          </a:xfrm>
        </p:grpSpPr>
        <p:sp>
          <p:nvSpPr>
            <p:cNvPr id="6223" name="Google Shape;6223;p6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5"/>
          <p:cNvGrpSpPr/>
          <p:nvPr/>
        </p:nvGrpSpPr>
        <p:grpSpPr>
          <a:xfrm>
            <a:off x="6702402" y="2694606"/>
            <a:ext cx="228968" cy="350987"/>
            <a:chOff x="-23930925" y="3149300"/>
            <a:chExt cx="192200" cy="294625"/>
          </a:xfrm>
        </p:grpSpPr>
        <p:sp>
          <p:nvSpPr>
            <p:cNvPr id="6227" name="Google Shape;6227;p6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65"/>
          <p:cNvGrpSpPr/>
          <p:nvPr/>
        </p:nvGrpSpPr>
        <p:grpSpPr>
          <a:xfrm>
            <a:off x="6659232" y="3173090"/>
            <a:ext cx="315307" cy="351910"/>
            <a:chOff x="-23962425" y="3519475"/>
            <a:chExt cx="264675" cy="295400"/>
          </a:xfrm>
        </p:grpSpPr>
        <p:sp>
          <p:nvSpPr>
            <p:cNvPr id="6232" name="Google Shape;6232;p6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4" name="Google Shape;6234;p65"/>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5" name="Google Shape;6235;p65"/>
          <p:cNvGrpSpPr/>
          <p:nvPr/>
        </p:nvGrpSpPr>
        <p:grpSpPr>
          <a:xfrm>
            <a:off x="8037908" y="3623134"/>
            <a:ext cx="239302" cy="351880"/>
            <a:chOff x="-22788075" y="3904625"/>
            <a:chExt cx="200875" cy="295375"/>
          </a:xfrm>
        </p:grpSpPr>
        <p:sp>
          <p:nvSpPr>
            <p:cNvPr id="6236" name="Google Shape;6236;p6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5"/>
          <p:cNvGrpSpPr/>
          <p:nvPr/>
        </p:nvGrpSpPr>
        <p:grpSpPr>
          <a:xfrm>
            <a:off x="6193206" y="1306499"/>
            <a:ext cx="354710" cy="352803"/>
            <a:chOff x="-27351575" y="3175300"/>
            <a:chExt cx="297750" cy="296150"/>
          </a:xfrm>
        </p:grpSpPr>
        <p:sp>
          <p:nvSpPr>
            <p:cNvPr id="6241" name="Google Shape;6241;p6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5"/>
          <p:cNvGrpSpPr/>
          <p:nvPr/>
        </p:nvGrpSpPr>
        <p:grpSpPr>
          <a:xfrm>
            <a:off x="6235914" y="1763109"/>
            <a:ext cx="269293" cy="353072"/>
            <a:chOff x="-27313750" y="3545275"/>
            <a:chExt cx="226050" cy="296375"/>
          </a:xfrm>
        </p:grpSpPr>
        <p:sp>
          <p:nvSpPr>
            <p:cNvPr id="6246" name="Google Shape;6246;p6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65"/>
          <p:cNvGrpSpPr/>
          <p:nvPr/>
        </p:nvGrpSpPr>
        <p:grpSpPr>
          <a:xfrm>
            <a:off x="6193206" y="2211380"/>
            <a:ext cx="354710" cy="356586"/>
            <a:chOff x="-27351575" y="3915650"/>
            <a:chExt cx="297750" cy="299325"/>
          </a:xfrm>
        </p:grpSpPr>
        <p:sp>
          <p:nvSpPr>
            <p:cNvPr id="6250" name="Google Shape;6250;p6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65"/>
          <p:cNvGrpSpPr/>
          <p:nvPr/>
        </p:nvGrpSpPr>
        <p:grpSpPr>
          <a:xfrm>
            <a:off x="4880696" y="2693579"/>
            <a:ext cx="319060" cy="353042"/>
            <a:chOff x="-25445525" y="3175900"/>
            <a:chExt cx="267825" cy="296350"/>
          </a:xfrm>
        </p:grpSpPr>
        <p:sp>
          <p:nvSpPr>
            <p:cNvPr id="6253" name="Google Shape;6253;p6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65"/>
          <p:cNvGrpSpPr/>
          <p:nvPr/>
        </p:nvGrpSpPr>
        <p:grpSpPr>
          <a:xfrm>
            <a:off x="4862410" y="3183902"/>
            <a:ext cx="355633" cy="330288"/>
            <a:chOff x="-25465200" y="3565175"/>
            <a:chExt cx="298525" cy="277250"/>
          </a:xfrm>
        </p:grpSpPr>
        <p:sp>
          <p:nvSpPr>
            <p:cNvPr id="6257" name="Google Shape;6257;p6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65"/>
          <p:cNvGrpSpPr/>
          <p:nvPr/>
        </p:nvGrpSpPr>
        <p:grpSpPr>
          <a:xfrm>
            <a:off x="4861948" y="3623432"/>
            <a:ext cx="356556" cy="351285"/>
            <a:chOff x="-25465200" y="3916150"/>
            <a:chExt cx="299300" cy="294875"/>
          </a:xfrm>
        </p:grpSpPr>
        <p:sp>
          <p:nvSpPr>
            <p:cNvPr id="6260" name="Google Shape;6260;p6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5"/>
          <p:cNvGrpSpPr/>
          <p:nvPr/>
        </p:nvGrpSpPr>
        <p:grpSpPr>
          <a:xfrm>
            <a:off x="7089388" y="2693698"/>
            <a:ext cx="351880" cy="352803"/>
            <a:chOff x="-23615075" y="3148525"/>
            <a:chExt cx="295375" cy="296150"/>
          </a:xfrm>
        </p:grpSpPr>
        <p:sp>
          <p:nvSpPr>
            <p:cNvPr id="6263" name="Google Shape;6263;p6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7" name="Google Shape;6267;p65"/>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8" name="Google Shape;6268;p65"/>
          <p:cNvGrpSpPr/>
          <p:nvPr/>
        </p:nvGrpSpPr>
        <p:grpSpPr>
          <a:xfrm>
            <a:off x="7088911" y="3632977"/>
            <a:ext cx="352833" cy="332194"/>
            <a:chOff x="-23615075" y="3906200"/>
            <a:chExt cx="296175" cy="278850"/>
          </a:xfrm>
        </p:grpSpPr>
        <p:sp>
          <p:nvSpPr>
            <p:cNvPr id="6269" name="Google Shape;6269;p6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2" name="Google Shape;6272;p65"/>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3" name="Google Shape;6273;p65"/>
          <p:cNvGrpSpPr/>
          <p:nvPr/>
        </p:nvGrpSpPr>
        <p:grpSpPr>
          <a:xfrm>
            <a:off x="6637880" y="1306618"/>
            <a:ext cx="353757" cy="352565"/>
            <a:chOff x="-26980600" y="3175500"/>
            <a:chExt cx="296950" cy="295950"/>
          </a:xfrm>
        </p:grpSpPr>
        <p:sp>
          <p:nvSpPr>
            <p:cNvPr id="6274" name="Google Shape;6274;p6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7" name="Google Shape;6277;p65"/>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65"/>
          <p:cNvGrpSpPr/>
          <p:nvPr/>
        </p:nvGrpSpPr>
        <p:grpSpPr>
          <a:xfrm>
            <a:off x="6638357" y="2245154"/>
            <a:ext cx="352803" cy="289039"/>
            <a:chOff x="-26981375" y="3951875"/>
            <a:chExt cx="296150" cy="242625"/>
          </a:xfrm>
        </p:grpSpPr>
        <p:sp>
          <p:nvSpPr>
            <p:cNvPr id="6279" name="Google Shape;6279;p6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65"/>
          <p:cNvGrpSpPr/>
          <p:nvPr/>
        </p:nvGrpSpPr>
        <p:grpSpPr>
          <a:xfrm>
            <a:off x="5303399" y="2692745"/>
            <a:ext cx="351910" cy="354710"/>
            <a:chOff x="-25094250" y="3176075"/>
            <a:chExt cx="295400" cy="297750"/>
          </a:xfrm>
        </p:grpSpPr>
        <p:sp>
          <p:nvSpPr>
            <p:cNvPr id="6283" name="Google Shape;6283;p6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65"/>
          <p:cNvGrpSpPr/>
          <p:nvPr/>
        </p:nvGrpSpPr>
        <p:grpSpPr>
          <a:xfrm>
            <a:off x="5303399" y="3173106"/>
            <a:ext cx="351910" cy="351880"/>
            <a:chOff x="-25094250" y="3547050"/>
            <a:chExt cx="295400" cy="295375"/>
          </a:xfrm>
        </p:grpSpPr>
        <p:sp>
          <p:nvSpPr>
            <p:cNvPr id="6287" name="Google Shape;6287;p6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2" name="Google Shape;6292;p65"/>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3" name="Google Shape;6293;p65"/>
          <p:cNvGrpSpPr/>
          <p:nvPr/>
        </p:nvGrpSpPr>
        <p:grpSpPr>
          <a:xfrm>
            <a:off x="7535476" y="2693698"/>
            <a:ext cx="352803" cy="352803"/>
            <a:chOff x="-23245675" y="3148525"/>
            <a:chExt cx="296150" cy="296150"/>
          </a:xfrm>
        </p:grpSpPr>
        <p:sp>
          <p:nvSpPr>
            <p:cNvPr id="6294" name="Google Shape;6294;p6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7" name="Google Shape;6297;p65"/>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8" name="Google Shape;6298;p65"/>
          <p:cNvGrpSpPr/>
          <p:nvPr/>
        </p:nvGrpSpPr>
        <p:grpSpPr>
          <a:xfrm>
            <a:off x="7535938" y="3622672"/>
            <a:ext cx="351880" cy="352803"/>
            <a:chOff x="-23244900" y="3888100"/>
            <a:chExt cx="295375" cy="296150"/>
          </a:xfrm>
        </p:grpSpPr>
        <p:sp>
          <p:nvSpPr>
            <p:cNvPr id="6299" name="Google Shape;6299;p6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0" name="Google Shape;6310;p65"/>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5"/>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312" name="Google Shape;6312;p65"/>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16" name="Shape 6316"/>
        <p:cNvGrpSpPr/>
        <p:nvPr/>
      </p:nvGrpSpPr>
      <p:grpSpPr>
        <a:xfrm>
          <a:off x="0" y="0"/>
          <a:ext cx="0" cy="0"/>
          <a:chOff x="0" y="0"/>
          <a:chExt cx="0" cy="0"/>
        </a:xfrm>
      </p:grpSpPr>
      <p:sp>
        <p:nvSpPr>
          <p:cNvPr id="6317" name="Google Shape;6317;p66"/>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8" name="Google Shape;6318;p66"/>
          <p:cNvGrpSpPr/>
          <p:nvPr/>
        </p:nvGrpSpPr>
        <p:grpSpPr>
          <a:xfrm>
            <a:off x="850004" y="1823018"/>
            <a:ext cx="367261" cy="367261"/>
            <a:chOff x="-65145700" y="3727425"/>
            <a:chExt cx="317425" cy="317425"/>
          </a:xfrm>
        </p:grpSpPr>
        <p:sp>
          <p:nvSpPr>
            <p:cNvPr id="6319" name="Google Shape;6319;p6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66"/>
          <p:cNvGrpSpPr/>
          <p:nvPr/>
        </p:nvGrpSpPr>
        <p:grpSpPr>
          <a:xfrm>
            <a:off x="853201" y="2251933"/>
            <a:ext cx="360868" cy="367261"/>
            <a:chOff x="-65144125" y="4094450"/>
            <a:chExt cx="311900" cy="317425"/>
          </a:xfrm>
        </p:grpSpPr>
        <p:sp>
          <p:nvSpPr>
            <p:cNvPr id="6322" name="Google Shape;6322;p6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5" name="Google Shape;6325;p66"/>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6" name="Google Shape;6326;p66"/>
          <p:cNvGrpSpPr/>
          <p:nvPr/>
        </p:nvGrpSpPr>
        <p:grpSpPr>
          <a:xfrm>
            <a:off x="3056770" y="1822628"/>
            <a:ext cx="370645" cy="368042"/>
            <a:chOff x="-63250675" y="3744075"/>
            <a:chExt cx="320350" cy="318100"/>
          </a:xfrm>
        </p:grpSpPr>
        <p:sp>
          <p:nvSpPr>
            <p:cNvPr id="6327" name="Google Shape;6327;p6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66"/>
          <p:cNvGrpSpPr/>
          <p:nvPr/>
        </p:nvGrpSpPr>
        <p:grpSpPr>
          <a:xfrm>
            <a:off x="3058462" y="2251933"/>
            <a:ext cx="367261" cy="367261"/>
            <a:chOff x="-63250675" y="4110200"/>
            <a:chExt cx="317425" cy="317425"/>
          </a:xfrm>
        </p:grpSpPr>
        <p:sp>
          <p:nvSpPr>
            <p:cNvPr id="6331" name="Google Shape;6331;p6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66"/>
          <p:cNvGrpSpPr/>
          <p:nvPr/>
        </p:nvGrpSpPr>
        <p:grpSpPr>
          <a:xfrm>
            <a:off x="1737509" y="2749028"/>
            <a:ext cx="359075" cy="358844"/>
            <a:chOff x="-61351725" y="3372400"/>
            <a:chExt cx="310350" cy="310150"/>
          </a:xfrm>
        </p:grpSpPr>
        <p:sp>
          <p:nvSpPr>
            <p:cNvPr id="6341" name="Google Shape;6341;p6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66"/>
          <p:cNvGrpSpPr/>
          <p:nvPr/>
        </p:nvGrpSpPr>
        <p:grpSpPr>
          <a:xfrm>
            <a:off x="1733864" y="3212084"/>
            <a:ext cx="366364" cy="333534"/>
            <a:chOff x="-61354875" y="3751050"/>
            <a:chExt cx="316650" cy="288275"/>
          </a:xfrm>
        </p:grpSpPr>
        <p:sp>
          <p:nvSpPr>
            <p:cNvPr id="6345" name="Google Shape;6345;p6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66"/>
          <p:cNvGrpSpPr/>
          <p:nvPr/>
        </p:nvGrpSpPr>
        <p:grpSpPr>
          <a:xfrm>
            <a:off x="1733864" y="3653724"/>
            <a:ext cx="366364" cy="367290"/>
            <a:chOff x="-61354875" y="4101525"/>
            <a:chExt cx="316650" cy="317450"/>
          </a:xfrm>
        </p:grpSpPr>
        <p:sp>
          <p:nvSpPr>
            <p:cNvPr id="6349" name="Google Shape;6349;p6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66"/>
          <p:cNvGrpSpPr/>
          <p:nvPr/>
        </p:nvGrpSpPr>
        <p:grpSpPr>
          <a:xfrm>
            <a:off x="3950299" y="2745600"/>
            <a:ext cx="368157" cy="365699"/>
            <a:chOff x="-59470075" y="3308975"/>
            <a:chExt cx="318200" cy="316075"/>
          </a:xfrm>
        </p:grpSpPr>
        <p:sp>
          <p:nvSpPr>
            <p:cNvPr id="6352" name="Google Shape;6352;p6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66"/>
          <p:cNvGrpSpPr/>
          <p:nvPr/>
        </p:nvGrpSpPr>
        <p:grpSpPr>
          <a:xfrm>
            <a:off x="1295729" y="1381305"/>
            <a:ext cx="367261" cy="364686"/>
            <a:chOff x="-64781025" y="3361050"/>
            <a:chExt cx="317425" cy="315200"/>
          </a:xfrm>
        </p:grpSpPr>
        <p:sp>
          <p:nvSpPr>
            <p:cNvPr id="6362" name="Google Shape;6362;p6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6" name="Google Shape;6366;p66"/>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6"/>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6"/>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9" name="Google Shape;6369;p66"/>
          <p:cNvGrpSpPr/>
          <p:nvPr/>
        </p:nvGrpSpPr>
        <p:grpSpPr>
          <a:xfrm>
            <a:off x="3500129" y="1822744"/>
            <a:ext cx="382765" cy="367810"/>
            <a:chOff x="-62890750" y="3747425"/>
            <a:chExt cx="330825" cy="317900"/>
          </a:xfrm>
        </p:grpSpPr>
        <p:sp>
          <p:nvSpPr>
            <p:cNvPr id="6370" name="Google Shape;6370;p6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66"/>
          <p:cNvGrpSpPr/>
          <p:nvPr/>
        </p:nvGrpSpPr>
        <p:grpSpPr>
          <a:xfrm>
            <a:off x="3507881" y="2252381"/>
            <a:ext cx="367261" cy="366364"/>
            <a:chOff x="-62884425" y="4111775"/>
            <a:chExt cx="317425" cy="316650"/>
          </a:xfrm>
        </p:grpSpPr>
        <p:sp>
          <p:nvSpPr>
            <p:cNvPr id="6385" name="Google Shape;6385;p6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66"/>
          <p:cNvGrpSpPr/>
          <p:nvPr/>
        </p:nvGrpSpPr>
        <p:grpSpPr>
          <a:xfrm>
            <a:off x="2180515" y="2748450"/>
            <a:ext cx="365438" cy="360001"/>
            <a:chOff x="-60991775" y="3376900"/>
            <a:chExt cx="315850" cy="311150"/>
          </a:xfrm>
        </p:grpSpPr>
        <p:sp>
          <p:nvSpPr>
            <p:cNvPr id="6388" name="Google Shape;6388;p6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66"/>
          <p:cNvGrpSpPr/>
          <p:nvPr/>
        </p:nvGrpSpPr>
        <p:grpSpPr>
          <a:xfrm>
            <a:off x="2180052" y="3199314"/>
            <a:ext cx="366364" cy="359075"/>
            <a:chOff x="-60988625" y="3740800"/>
            <a:chExt cx="316650" cy="310350"/>
          </a:xfrm>
        </p:grpSpPr>
        <p:sp>
          <p:nvSpPr>
            <p:cNvPr id="6392" name="Google Shape;6392;p6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66"/>
          <p:cNvGrpSpPr/>
          <p:nvPr/>
        </p:nvGrpSpPr>
        <p:grpSpPr>
          <a:xfrm>
            <a:off x="2180052" y="3654765"/>
            <a:ext cx="366364" cy="365207"/>
            <a:chOff x="-60987850" y="4100950"/>
            <a:chExt cx="316650" cy="315650"/>
          </a:xfrm>
        </p:grpSpPr>
        <p:sp>
          <p:nvSpPr>
            <p:cNvPr id="6396" name="Google Shape;6396;p6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66"/>
          <p:cNvGrpSpPr/>
          <p:nvPr/>
        </p:nvGrpSpPr>
        <p:grpSpPr>
          <a:xfrm>
            <a:off x="3949836" y="3200225"/>
            <a:ext cx="369083" cy="357253"/>
            <a:chOff x="-59447250" y="3706150"/>
            <a:chExt cx="319000" cy="308775"/>
          </a:xfrm>
        </p:grpSpPr>
        <p:sp>
          <p:nvSpPr>
            <p:cNvPr id="6402" name="Google Shape;6402;p6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6"/>
          <p:cNvGrpSpPr/>
          <p:nvPr/>
        </p:nvGrpSpPr>
        <p:grpSpPr>
          <a:xfrm>
            <a:off x="1738564" y="1381536"/>
            <a:ext cx="368186" cy="364224"/>
            <a:chOff x="-64406125" y="3362225"/>
            <a:chExt cx="318225" cy="314800"/>
          </a:xfrm>
        </p:grpSpPr>
        <p:sp>
          <p:nvSpPr>
            <p:cNvPr id="6407" name="Google Shape;6407;p6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9" name="Google Shape;6409;p66"/>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0" name="Google Shape;6410;p66"/>
          <p:cNvGrpSpPr/>
          <p:nvPr/>
        </p:nvGrpSpPr>
        <p:grpSpPr>
          <a:xfrm>
            <a:off x="1739027" y="2252381"/>
            <a:ext cx="367261" cy="366364"/>
            <a:chOff x="-64410850" y="4094450"/>
            <a:chExt cx="317425" cy="316650"/>
          </a:xfrm>
        </p:grpSpPr>
        <p:sp>
          <p:nvSpPr>
            <p:cNvPr id="6411" name="Google Shape;6411;p6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4" name="Google Shape;6414;p66"/>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5" name="Google Shape;6415;p66"/>
          <p:cNvGrpSpPr/>
          <p:nvPr/>
        </p:nvGrpSpPr>
        <p:grpSpPr>
          <a:xfrm>
            <a:off x="3960575" y="1822454"/>
            <a:ext cx="365467" cy="368389"/>
            <a:chOff x="-62516625" y="3743175"/>
            <a:chExt cx="315875" cy="318400"/>
          </a:xfrm>
        </p:grpSpPr>
        <p:sp>
          <p:nvSpPr>
            <p:cNvPr id="6416" name="Google Shape;6416;p6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66"/>
          <p:cNvGrpSpPr/>
          <p:nvPr/>
        </p:nvGrpSpPr>
        <p:grpSpPr>
          <a:xfrm>
            <a:off x="3967415" y="2272426"/>
            <a:ext cx="351786" cy="326274"/>
            <a:chOff x="-62511900" y="4129100"/>
            <a:chExt cx="304050" cy="282000"/>
          </a:xfrm>
        </p:grpSpPr>
        <p:sp>
          <p:nvSpPr>
            <p:cNvPr id="6419" name="Google Shape;6419;p6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66"/>
          <p:cNvGrpSpPr/>
          <p:nvPr/>
        </p:nvGrpSpPr>
        <p:grpSpPr>
          <a:xfrm>
            <a:off x="2645537" y="2744820"/>
            <a:ext cx="310770" cy="367261"/>
            <a:chOff x="-60597975" y="3367475"/>
            <a:chExt cx="268600" cy="317425"/>
          </a:xfrm>
        </p:grpSpPr>
        <p:sp>
          <p:nvSpPr>
            <p:cNvPr id="6425" name="Google Shape;6425;p6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0" name="Google Shape;6430;p66"/>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1" name="Google Shape;6431;p66"/>
          <p:cNvGrpSpPr/>
          <p:nvPr/>
        </p:nvGrpSpPr>
        <p:grpSpPr>
          <a:xfrm>
            <a:off x="2617740" y="3706136"/>
            <a:ext cx="366364" cy="262465"/>
            <a:chOff x="-60621600" y="4145650"/>
            <a:chExt cx="316650" cy="226850"/>
          </a:xfrm>
        </p:grpSpPr>
        <p:sp>
          <p:nvSpPr>
            <p:cNvPr id="6432" name="Google Shape;6432;p6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66"/>
          <p:cNvGrpSpPr/>
          <p:nvPr/>
        </p:nvGrpSpPr>
        <p:grpSpPr>
          <a:xfrm>
            <a:off x="3954392" y="3654635"/>
            <a:ext cx="359972" cy="365467"/>
            <a:chOff x="-59400775" y="4084200"/>
            <a:chExt cx="311125" cy="315875"/>
          </a:xfrm>
        </p:grpSpPr>
        <p:sp>
          <p:nvSpPr>
            <p:cNvPr id="6436" name="Google Shape;6436;p6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6"/>
          <p:cNvGrpSpPr/>
          <p:nvPr/>
        </p:nvGrpSpPr>
        <p:grpSpPr>
          <a:xfrm>
            <a:off x="2178486" y="1380466"/>
            <a:ext cx="365438" cy="366364"/>
            <a:chOff x="-64044600" y="3360375"/>
            <a:chExt cx="315850" cy="316650"/>
          </a:xfrm>
        </p:grpSpPr>
        <p:sp>
          <p:nvSpPr>
            <p:cNvPr id="6443" name="Google Shape;6443;p6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6"/>
          <p:cNvGrpSpPr/>
          <p:nvPr/>
        </p:nvGrpSpPr>
        <p:grpSpPr>
          <a:xfrm>
            <a:off x="2204909" y="1823018"/>
            <a:ext cx="312592" cy="367261"/>
            <a:chOff x="-64022550" y="3727425"/>
            <a:chExt cx="270175" cy="317425"/>
          </a:xfrm>
        </p:grpSpPr>
        <p:sp>
          <p:nvSpPr>
            <p:cNvPr id="6447" name="Google Shape;6447;p6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6"/>
          <p:cNvGrpSpPr/>
          <p:nvPr/>
        </p:nvGrpSpPr>
        <p:grpSpPr>
          <a:xfrm>
            <a:off x="2229047" y="2251918"/>
            <a:ext cx="264317" cy="367290"/>
            <a:chOff x="-64001300" y="4093650"/>
            <a:chExt cx="228450" cy="317450"/>
          </a:xfrm>
        </p:grpSpPr>
        <p:sp>
          <p:nvSpPr>
            <p:cNvPr id="6451" name="Google Shape;6451;p6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66"/>
          <p:cNvGrpSpPr/>
          <p:nvPr/>
        </p:nvGrpSpPr>
        <p:grpSpPr>
          <a:xfrm>
            <a:off x="848051" y="2745210"/>
            <a:ext cx="359972" cy="366480"/>
            <a:chOff x="-62148800" y="3377700"/>
            <a:chExt cx="311125" cy="316750"/>
          </a:xfrm>
        </p:grpSpPr>
        <p:sp>
          <p:nvSpPr>
            <p:cNvPr id="6456" name="Google Shape;6456;p6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6"/>
          <p:cNvGrpSpPr/>
          <p:nvPr/>
        </p:nvGrpSpPr>
        <p:grpSpPr>
          <a:xfrm>
            <a:off x="843958" y="3195207"/>
            <a:ext cx="368157" cy="367290"/>
            <a:chOff x="-62154300" y="3743950"/>
            <a:chExt cx="318200" cy="317450"/>
          </a:xfrm>
        </p:grpSpPr>
        <p:sp>
          <p:nvSpPr>
            <p:cNvPr id="6459" name="Google Shape;6459;p6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66"/>
          <p:cNvGrpSpPr/>
          <p:nvPr/>
        </p:nvGrpSpPr>
        <p:grpSpPr>
          <a:xfrm>
            <a:off x="843944" y="3654187"/>
            <a:ext cx="368186" cy="366364"/>
            <a:chOff x="-62151950" y="4111775"/>
            <a:chExt cx="318225" cy="316650"/>
          </a:xfrm>
        </p:grpSpPr>
        <p:sp>
          <p:nvSpPr>
            <p:cNvPr id="6462" name="Google Shape;6462;p6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66"/>
          <p:cNvGrpSpPr/>
          <p:nvPr/>
        </p:nvGrpSpPr>
        <p:grpSpPr>
          <a:xfrm>
            <a:off x="3062568" y="2744733"/>
            <a:ext cx="368157" cy="367434"/>
            <a:chOff x="-60254550" y="3367325"/>
            <a:chExt cx="318200" cy="317575"/>
          </a:xfrm>
        </p:grpSpPr>
        <p:sp>
          <p:nvSpPr>
            <p:cNvPr id="6467" name="Google Shape;6467;p6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66"/>
          <p:cNvGrpSpPr/>
          <p:nvPr/>
        </p:nvGrpSpPr>
        <p:grpSpPr>
          <a:xfrm>
            <a:off x="3063465" y="3195727"/>
            <a:ext cx="366364" cy="366248"/>
            <a:chOff x="-60255350" y="3733825"/>
            <a:chExt cx="316650" cy="316550"/>
          </a:xfrm>
        </p:grpSpPr>
        <p:sp>
          <p:nvSpPr>
            <p:cNvPr id="6472" name="Google Shape;6472;p6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66"/>
          <p:cNvGrpSpPr/>
          <p:nvPr/>
        </p:nvGrpSpPr>
        <p:grpSpPr>
          <a:xfrm>
            <a:off x="3091262" y="3654635"/>
            <a:ext cx="310770" cy="365467"/>
            <a:chOff x="-60232500" y="4101525"/>
            <a:chExt cx="268600" cy="315875"/>
          </a:xfrm>
        </p:grpSpPr>
        <p:sp>
          <p:nvSpPr>
            <p:cNvPr id="6480" name="Google Shape;6480;p6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2" name="Google Shape;6482;p66"/>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3" name="Google Shape;6483;p66"/>
          <p:cNvGrpSpPr/>
          <p:nvPr/>
        </p:nvGrpSpPr>
        <p:grpSpPr>
          <a:xfrm>
            <a:off x="2624262" y="1380466"/>
            <a:ext cx="368186" cy="366364"/>
            <a:chOff x="-63679950" y="3360375"/>
            <a:chExt cx="318225" cy="316650"/>
          </a:xfrm>
        </p:grpSpPr>
        <p:sp>
          <p:nvSpPr>
            <p:cNvPr id="6484" name="Google Shape;6484;p6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8" name="Google Shape;6488;p66"/>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9" name="Google Shape;6489;p66"/>
          <p:cNvGrpSpPr/>
          <p:nvPr/>
        </p:nvGrpSpPr>
        <p:grpSpPr>
          <a:xfrm>
            <a:off x="2622889" y="2251803"/>
            <a:ext cx="370934" cy="367521"/>
            <a:chOff x="-63679950" y="4093450"/>
            <a:chExt cx="320600" cy="317650"/>
          </a:xfrm>
        </p:grpSpPr>
        <p:sp>
          <p:nvSpPr>
            <p:cNvPr id="6490" name="Google Shape;6490;p6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6"/>
          <p:cNvGrpSpPr/>
          <p:nvPr/>
        </p:nvGrpSpPr>
        <p:grpSpPr>
          <a:xfrm>
            <a:off x="1283006" y="2744805"/>
            <a:ext cx="366364" cy="367290"/>
            <a:chOff x="-61784125" y="3377700"/>
            <a:chExt cx="316650" cy="317450"/>
          </a:xfrm>
        </p:grpSpPr>
        <p:sp>
          <p:nvSpPr>
            <p:cNvPr id="6494" name="Google Shape;6494;p6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6"/>
          <p:cNvGrpSpPr/>
          <p:nvPr/>
        </p:nvGrpSpPr>
        <p:grpSpPr>
          <a:xfrm>
            <a:off x="1283006" y="3195207"/>
            <a:ext cx="366364" cy="367290"/>
            <a:chOff x="-61783350" y="3743950"/>
            <a:chExt cx="316650" cy="317450"/>
          </a:xfrm>
        </p:grpSpPr>
        <p:sp>
          <p:nvSpPr>
            <p:cNvPr id="6502" name="Google Shape;6502;p6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4" name="Google Shape;6504;p66"/>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6"/>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6"/>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7" name="Google Shape;6507;p66"/>
          <p:cNvGrpSpPr/>
          <p:nvPr/>
        </p:nvGrpSpPr>
        <p:grpSpPr>
          <a:xfrm>
            <a:off x="3504430" y="3655040"/>
            <a:ext cx="369112" cy="364657"/>
            <a:chOff x="-59869425" y="4102225"/>
            <a:chExt cx="319025" cy="315175"/>
          </a:xfrm>
        </p:grpSpPr>
        <p:sp>
          <p:nvSpPr>
            <p:cNvPr id="6508" name="Google Shape;6508;p6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66"/>
          <p:cNvGrpSpPr/>
          <p:nvPr/>
        </p:nvGrpSpPr>
        <p:grpSpPr>
          <a:xfrm>
            <a:off x="2623233" y="4123862"/>
            <a:ext cx="366364" cy="365467"/>
            <a:chOff x="-59029025" y="3711650"/>
            <a:chExt cx="316650" cy="315875"/>
          </a:xfrm>
        </p:grpSpPr>
        <p:sp>
          <p:nvSpPr>
            <p:cNvPr id="6513" name="Google Shape;6513;p6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66"/>
          <p:cNvGrpSpPr/>
          <p:nvPr/>
        </p:nvGrpSpPr>
        <p:grpSpPr>
          <a:xfrm>
            <a:off x="4859311" y="1379917"/>
            <a:ext cx="351940" cy="348188"/>
            <a:chOff x="581525" y="3254850"/>
            <a:chExt cx="297750" cy="294575"/>
          </a:xfrm>
        </p:grpSpPr>
        <p:sp>
          <p:nvSpPr>
            <p:cNvPr id="6521" name="Google Shape;6521;p6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6"/>
          <p:cNvGrpSpPr/>
          <p:nvPr/>
        </p:nvGrpSpPr>
        <p:grpSpPr>
          <a:xfrm>
            <a:off x="4858380" y="1818853"/>
            <a:ext cx="353802" cy="351497"/>
            <a:chOff x="580725" y="3617925"/>
            <a:chExt cx="299325" cy="297375"/>
          </a:xfrm>
        </p:grpSpPr>
        <p:sp>
          <p:nvSpPr>
            <p:cNvPr id="6525" name="Google Shape;6525;p6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6"/>
          <p:cNvGrpSpPr/>
          <p:nvPr/>
        </p:nvGrpSpPr>
        <p:grpSpPr>
          <a:xfrm>
            <a:off x="4860242" y="2266043"/>
            <a:ext cx="350079" cy="350079"/>
            <a:chOff x="583100" y="3982600"/>
            <a:chExt cx="296175" cy="296175"/>
          </a:xfrm>
        </p:grpSpPr>
        <p:sp>
          <p:nvSpPr>
            <p:cNvPr id="6531" name="Google Shape;6531;p6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66"/>
          <p:cNvGrpSpPr/>
          <p:nvPr/>
        </p:nvGrpSpPr>
        <p:grpSpPr>
          <a:xfrm>
            <a:off x="7092856" y="1379667"/>
            <a:ext cx="307231" cy="348690"/>
            <a:chOff x="2423775" y="3226875"/>
            <a:chExt cx="259925" cy="295000"/>
          </a:xfrm>
        </p:grpSpPr>
        <p:sp>
          <p:nvSpPr>
            <p:cNvPr id="6539" name="Google Shape;6539;p6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66"/>
          <p:cNvGrpSpPr/>
          <p:nvPr/>
        </p:nvGrpSpPr>
        <p:grpSpPr>
          <a:xfrm>
            <a:off x="7070043" y="1820952"/>
            <a:ext cx="352857" cy="347301"/>
            <a:chOff x="2404875" y="3592725"/>
            <a:chExt cx="298525" cy="293825"/>
          </a:xfrm>
        </p:grpSpPr>
        <p:sp>
          <p:nvSpPr>
            <p:cNvPr id="6543" name="Google Shape;6543;p6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66"/>
          <p:cNvGrpSpPr/>
          <p:nvPr/>
        </p:nvGrpSpPr>
        <p:grpSpPr>
          <a:xfrm>
            <a:off x="7070974" y="2266517"/>
            <a:ext cx="350995" cy="349133"/>
            <a:chOff x="2404875" y="3955825"/>
            <a:chExt cx="296950" cy="295375"/>
          </a:xfrm>
        </p:grpSpPr>
        <p:sp>
          <p:nvSpPr>
            <p:cNvPr id="6547" name="Google Shape;6547;p6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66"/>
          <p:cNvGrpSpPr/>
          <p:nvPr/>
        </p:nvGrpSpPr>
        <p:grpSpPr>
          <a:xfrm>
            <a:off x="5764954" y="2730711"/>
            <a:ext cx="349163" cy="350079"/>
            <a:chOff x="4263650" y="3235150"/>
            <a:chExt cx="295400" cy="296175"/>
          </a:xfrm>
        </p:grpSpPr>
        <p:sp>
          <p:nvSpPr>
            <p:cNvPr id="6552" name="Google Shape;6552;p6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66"/>
          <p:cNvGrpSpPr/>
          <p:nvPr/>
        </p:nvGrpSpPr>
        <p:grpSpPr>
          <a:xfrm>
            <a:off x="5762634" y="3189872"/>
            <a:ext cx="353802" cy="327739"/>
            <a:chOff x="4266025" y="3609275"/>
            <a:chExt cx="299325" cy="277275"/>
          </a:xfrm>
        </p:grpSpPr>
        <p:sp>
          <p:nvSpPr>
            <p:cNvPr id="6558" name="Google Shape;6558;p6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66"/>
          <p:cNvGrpSpPr/>
          <p:nvPr/>
        </p:nvGrpSpPr>
        <p:grpSpPr>
          <a:xfrm>
            <a:off x="5763092" y="3655259"/>
            <a:ext cx="352886" cy="349133"/>
            <a:chOff x="4263650" y="3963700"/>
            <a:chExt cx="298550" cy="295375"/>
          </a:xfrm>
        </p:grpSpPr>
        <p:sp>
          <p:nvSpPr>
            <p:cNvPr id="6561" name="Google Shape;6561;p6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6"/>
          <p:cNvGrpSpPr/>
          <p:nvPr/>
        </p:nvGrpSpPr>
        <p:grpSpPr>
          <a:xfrm>
            <a:off x="8041429" y="2730711"/>
            <a:ext cx="226264" cy="350079"/>
            <a:chOff x="6164975" y="3211525"/>
            <a:chExt cx="191425" cy="296175"/>
          </a:xfrm>
        </p:grpSpPr>
        <p:sp>
          <p:nvSpPr>
            <p:cNvPr id="6569" name="Google Shape;6569;p6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66"/>
          <p:cNvGrpSpPr/>
          <p:nvPr/>
        </p:nvGrpSpPr>
        <p:grpSpPr>
          <a:xfrm>
            <a:off x="5303466" y="1378987"/>
            <a:ext cx="352886" cy="350049"/>
            <a:chOff x="946175" y="3253275"/>
            <a:chExt cx="298550" cy="296150"/>
          </a:xfrm>
        </p:grpSpPr>
        <p:sp>
          <p:nvSpPr>
            <p:cNvPr id="6577" name="Google Shape;6577;p6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66"/>
          <p:cNvGrpSpPr/>
          <p:nvPr/>
        </p:nvGrpSpPr>
        <p:grpSpPr>
          <a:xfrm>
            <a:off x="5304397" y="1820951"/>
            <a:ext cx="351024" cy="347301"/>
            <a:chOff x="946175" y="3619500"/>
            <a:chExt cx="296975" cy="293825"/>
          </a:xfrm>
        </p:grpSpPr>
        <p:sp>
          <p:nvSpPr>
            <p:cNvPr id="6583" name="Google Shape;6583;p6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6"/>
          <p:cNvGrpSpPr/>
          <p:nvPr/>
        </p:nvGrpSpPr>
        <p:grpSpPr>
          <a:xfrm>
            <a:off x="5303939" y="2265585"/>
            <a:ext cx="351940" cy="350995"/>
            <a:chOff x="944600" y="3981825"/>
            <a:chExt cx="297750" cy="296950"/>
          </a:xfrm>
        </p:grpSpPr>
        <p:sp>
          <p:nvSpPr>
            <p:cNvPr id="6590" name="Google Shape;6590;p6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66"/>
          <p:cNvGrpSpPr/>
          <p:nvPr/>
        </p:nvGrpSpPr>
        <p:grpSpPr>
          <a:xfrm>
            <a:off x="7520875" y="1379445"/>
            <a:ext cx="350079" cy="349133"/>
            <a:chOff x="2768750" y="3227275"/>
            <a:chExt cx="296175" cy="295375"/>
          </a:xfrm>
        </p:grpSpPr>
        <p:sp>
          <p:nvSpPr>
            <p:cNvPr id="6595" name="Google Shape;6595;p6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66"/>
          <p:cNvGrpSpPr/>
          <p:nvPr/>
        </p:nvGrpSpPr>
        <p:grpSpPr>
          <a:xfrm>
            <a:off x="7541826" y="1820317"/>
            <a:ext cx="308177" cy="348572"/>
            <a:chOff x="2786075" y="3591800"/>
            <a:chExt cx="260725" cy="294900"/>
          </a:xfrm>
        </p:grpSpPr>
        <p:sp>
          <p:nvSpPr>
            <p:cNvPr id="6604" name="Google Shape;6604;p6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6"/>
          <p:cNvGrpSpPr/>
          <p:nvPr/>
        </p:nvGrpSpPr>
        <p:grpSpPr>
          <a:xfrm>
            <a:off x="7582324" y="2266044"/>
            <a:ext cx="227180" cy="350079"/>
            <a:chOff x="2819150" y="3955025"/>
            <a:chExt cx="192200" cy="296175"/>
          </a:xfrm>
        </p:grpSpPr>
        <p:sp>
          <p:nvSpPr>
            <p:cNvPr id="6610" name="Google Shape;6610;p6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66"/>
          <p:cNvGrpSpPr/>
          <p:nvPr/>
        </p:nvGrpSpPr>
        <p:grpSpPr>
          <a:xfrm>
            <a:off x="6206097" y="2731642"/>
            <a:ext cx="349133" cy="348217"/>
            <a:chOff x="4629125" y="3235150"/>
            <a:chExt cx="295375" cy="294600"/>
          </a:xfrm>
        </p:grpSpPr>
        <p:sp>
          <p:nvSpPr>
            <p:cNvPr id="6615" name="Google Shape;6615;p6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6"/>
          <p:cNvGrpSpPr/>
          <p:nvPr/>
        </p:nvGrpSpPr>
        <p:grpSpPr>
          <a:xfrm>
            <a:off x="6206082" y="3179175"/>
            <a:ext cx="349163" cy="349133"/>
            <a:chOff x="4628325" y="3599825"/>
            <a:chExt cx="295400" cy="295375"/>
          </a:xfrm>
        </p:grpSpPr>
        <p:sp>
          <p:nvSpPr>
            <p:cNvPr id="6621" name="Google Shape;6621;p6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6"/>
          <p:cNvGrpSpPr/>
          <p:nvPr/>
        </p:nvGrpSpPr>
        <p:grpSpPr>
          <a:xfrm>
            <a:off x="6227033" y="3654786"/>
            <a:ext cx="307261" cy="350079"/>
            <a:chOff x="4645650" y="3962900"/>
            <a:chExt cx="259950" cy="296175"/>
          </a:xfrm>
        </p:grpSpPr>
        <p:sp>
          <p:nvSpPr>
            <p:cNvPr id="6634" name="Google Shape;6634;p6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6"/>
          <p:cNvGrpSpPr/>
          <p:nvPr/>
        </p:nvGrpSpPr>
        <p:grpSpPr>
          <a:xfrm>
            <a:off x="7979994" y="3179648"/>
            <a:ext cx="349133" cy="348188"/>
            <a:chOff x="6143725" y="3582500"/>
            <a:chExt cx="295375" cy="294575"/>
          </a:xfrm>
        </p:grpSpPr>
        <p:sp>
          <p:nvSpPr>
            <p:cNvPr id="6641" name="Google Shape;6641;p6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66"/>
          <p:cNvGrpSpPr/>
          <p:nvPr/>
        </p:nvGrpSpPr>
        <p:grpSpPr>
          <a:xfrm>
            <a:off x="5748820" y="1378987"/>
            <a:ext cx="350995" cy="350049"/>
            <a:chOff x="1310075" y="3253275"/>
            <a:chExt cx="296950" cy="296150"/>
          </a:xfrm>
        </p:grpSpPr>
        <p:sp>
          <p:nvSpPr>
            <p:cNvPr id="6649" name="Google Shape;6649;p6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2" name="Google Shape;6652;p66"/>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3" name="Google Shape;6653;p66"/>
          <p:cNvGrpSpPr/>
          <p:nvPr/>
        </p:nvGrpSpPr>
        <p:grpSpPr>
          <a:xfrm>
            <a:off x="5748347" y="2265246"/>
            <a:ext cx="351941" cy="351675"/>
            <a:chOff x="1310075" y="3980250"/>
            <a:chExt cx="297750" cy="297525"/>
          </a:xfrm>
        </p:grpSpPr>
        <p:sp>
          <p:nvSpPr>
            <p:cNvPr id="6654" name="Google Shape;6654;p6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66"/>
          <p:cNvGrpSpPr/>
          <p:nvPr/>
        </p:nvGrpSpPr>
        <p:grpSpPr>
          <a:xfrm>
            <a:off x="8013136" y="1379445"/>
            <a:ext cx="266305" cy="349133"/>
            <a:chOff x="3167275" y="3227275"/>
            <a:chExt cx="225300" cy="295375"/>
          </a:xfrm>
        </p:grpSpPr>
        <p:sp>
          <p:nvSpPr>
            <p:cNvPr id="6659" name="Google Shape;6659;p6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4" name="Google Shape;6664;p66"/>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5" name="Google Shape;6665;p66"/>
          <p:cNvGrpSpPr/>
          <p:nvPr/>
        </p:nvGrpSpPr>
        <p:grpSpPr>
          <a:xfrm>
            <a:off x="7970318" y="2266502"/>
            <a:ext cx="351940" cy="349163"/>
            <a:chOff x="3133425" y="3955025"/>
            <a:chExt cx="297750" cy="295400"/>
          </a:xfrm>
        </p:grpSpPr>
        <p:sp>
          <p:nvSpPr>
            <p:cNvPr id="6666" name="Google Shape;6666;p6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6"/>
          <p:cNvGrpSpPr/>
          <p:nvPr/>
        </p:nvGrpSpPr>
        <p:grpSpPr>
          <a:xfrm>
            <a:off x="6650491" y="2730090"/>
            <a:ext cx="350079" cy="351320"/>
            <a:chOff x="4991425" y="3234750"/>
            <a:chExt cx="296175" cy="297225"/>
          </a:xfrm>
        </p:grpSpPr>
        <p:sp>
          <p:nvSpPr>
            <p:cNvPr id="6670" name="Google Shape;6670;p6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6"/>
          <p:cNvGrpSpPr/>
          <p:nvPr/>
        </p:nvGrpSpPr>
        <p:grpSpPr>
          <a:xfrm>
            <a:off x="6650491" y="3199653"/>
            <a:ext cx="350079" cy="308177"/>
            <a:chOff x="4991425" y="3617150"/>
            <a:chExt cx="296175" cy="260725"/>
          </a:xfrm>
        </p:grpSpPr>
        <p:sp>
          <p:nvSpPr>
            <p:cNvPr id="6677" name="Google Shape;6677;p6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66"/>
          <p:cNvGrpSpPr/>
          <p:nvPr/>
        </p:nvGrpSpPr>
        <p:grpSpPr>
          <a:xfrm>
            <a:off x="6727764" y="3655244"/>
            <a:ext cx="195532" cy="349163"/>
            <a:chOff x="5056800" y="3962900"/>
            <a:chExt cx="165425" cy="295400"/>
          </a:xfrm>
        </p:grpSpPr>
        <p:sp>
          <p:nvSpPr>
            <p:cNvPr id="6685" name="Google Shape;6685;p6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6"/>
          <p:cNvGrpSpPr/>
          <p:nvPr/>
        </p:nvGrpSpPr>
        <p:grpSpPr>
          <a:xfrm>
            <a:off x="7979062" y="3655260"/>
            <a:ext cx="350995" cy="349133"/>
            <a:chOff x="6168925" y="3936925"/>
            <a:chExt cx="296950" cy="295375"/>
          </a:xfrm>
        </p:grpSpPr>
        <p:sp>
          <p:nvSpPr>
            <p:cNvPr id="6689" name="Google Shape;6689;p6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66"/>
          <p:cNvGrpSpPr/>
          <p:nvPr/>
        </p:nvGrpSpPr>
        <p:grpSpPr>
          <a:xfrm>
            <a:off x="6192781" y="1372332"/>
            <a:ext cx="348188" cy="349133"/>
            <a:chOff x="1674750" y="3254050"/>
            <a:chExt cx="294575" cy="295375"/>
          </a:xfrm>
        </p:grpSpPr>
        <p:sp>
          <p:nvSpPr>
            <p:cNvPr id="6696" name="Google Shape;6696;p6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6"/>
          <p:cNvGrpSpPr/>
          <p:nvPr/>
        </p:nvGrpSpPr>
        <p:grpSpPr>
          <a:xfrm>
            <a:off x="6207177" y="1820035"/>
            <a:ext cx="319347" cy="349133"/>
            <a:chOff x="1687350" y="3618725"/>
            <a:chExt cx="270175" cy="295375"/>
          </a:xfrm>
        </p:grpSpPr>
        <p:sp>
          <p:nvSpPr>
            <p:cNvPr id="6700" name="Google Shape;6700;p6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6"/>
          <p:cNvGrpSpPr/>
          <p:nvPr/>
        </p:nvGrpSpPr>
        <p:grpSpPr>
          <a:xfrm>
            <a:off x="6190880" y="2266516"/>
            <a:ext cx="351940" cy="349133"/>
            <a:chOff x="1672375" y="3982600"/>
            <a:chExt cx="297750" cy="295375"/>
          </a:xfrm>
        </p:grpSpPr>
        <p:sp>
          <p:nvSpPr>
            <p:cNvPr id="6704" name="Google Shape;6704;p6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66"/>
          <p:cNvGrpSpPr/>
          <p:nvPr/>
        </p:nvGrpSpPr>
        <p:grpSpPr>
          <a:xfrm>
            <a:off x="4882872" y="2730711"/>
            <a:ext cx="350079" cy="350079"/>
            <a:chOff x="3497300" y="3227275"/>
            <a:chExt cx="296175" cy="296175"/>
          </a:xfrm>
        </p:grpSpPr>
        <p:sp>
          <p:nvSpPr>
            <p:cNvPr id="6708" name="Google Shape;6708;p6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6"/>
          <p:cNvGrpSpPr/>
          <p:nvPr/>
        </p:nvGrpSpPr>
        <p:grpSpPr>
          <a:xfrm>
            <a:off x="4883345" y="3180106"/>
            <a:ext cx="349133" cy="347272"/>
            <a:chOff x="3497300" y="3591950"/>
            <a:chExt cx="295375" cy="293800"/>
          </a:xfrm>
        </p:grpSpPr>
        <p:sp>
          <p:nvSpPr>
            <p:cNvPr id="6717" name="Google Shape;6717;p6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6"/>
          <p:cNvGrpSpPr/>
          <p:nvPr/>
        </p:nvGrpSpPr>
        <p:grpSpPr>
          <a:xfrm>
            <a:off x="4883345" y="3655244"/>
            <a:ext cx="349133" cy="349163"/>
            <a:chOff x="3497300" y="3955025"/>
            <a:chExt cx="295375" cy="295400"/>
          </a:xfrm>
        </p:grpSpPr>
        <p:sp>
          <p:nvSpPr>
            <p:cNvPr id="6726" name="Google Shape;6726;p6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66"/>
          <p:cNvGrpSpPr/>
          <p:nvPr/>
        </p:nvGrpSpPr>
        <p:grpSpPr>
          <a:xfrm>
            <a:off x="7107917" y="2731435"/>
            <a:ext cx="327739" cy="348631"/>
            <a:chOff x="5364750" y="3235150"/>
            <a:chExt cx="277275" cy="294950"/>
          </a:xfrm>
        </p:grpSpPr>
        <p:sp>
          <p:nvSpPr>
            <p:cNvPr id="6730" name="Google Shape;6730;p6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66"/>
          <p:cNvGrpSpPr/>
          <p:nvPr/>
        </p:nvGrpSpPr>
        <p:grpSpPr>
          <a:xfrm>
            <a:off x="7096274" y="3177771"/>
            <a:ext cx="351024" cy="351941"/>
            <a:chOff x="5355300" y="3598250"/>
            <a:chExt cx="296975" cy="297750"/>
          </a:xfrm>
        </p:grpSpPr>
        <p:sp>
          <p:nvSpPr>
            <p:cNvPr id="6739" name="Google Shape;6739;p6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6"/>
          <p:cNvGrpSpPr/>
          <p:nvPr/>
        </p:nvGrpSpPr>
        <p:grpSpPr>
          <a:xfrm>
            <a:off x="7100470" y="3716693"/>
            <a:ext cx="342632" cy="226264"/>
            <a:chOff x="5358450" y="4015675"/>
            <a:chExt cx="289875" cy="191425"/>
          </a:xfrm>
        </p:grpSpPr>
        <p:sp>
          <p:nvSpPr>
            <p:cNvPr id="6748" name="Google Shape;6748;p6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66"/>
          <p:cNvGrpSpPr/>
          <p:nvPr/>
        </p:nvGrpSpPr>
        <p:grpSpPr>
          <a:xfrm>
            <a:off x="6226953" y="4099224"/>
            <a:ext cx="351024" cy="325464"/>
            <a:chOff x="6543825" y="3202075"/>
            <a:chExt cx="296975" cy="275350"/>
          </a:xfrm>
        </p:grpSpPr>
        <p:sp>
          <p:nvSpPr>
            <p:cNvPr id="6753" name="Google Shape;6753;p6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66"/>
          <p:cNvGrpSpPr/>
          <p:nvPr/>
        </p:nvGrpSpPr>
        <p:grpSpPr>
          <a:xfrm>
            <a:off x="6633934" y="1378972"/>
            <a:ext cx="350079" cy="350079"/>
            <a:chOff x="2037825" y="3254050"/>
            <a:chExt cx="296175" cy="296175"/>
          </a:xfrm>
        </p:grpSpPr>
        <p:sp>
          <p:nvSpPr>
            <p:cNvPr id="6761" name="Google Shape;6761;p6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66"/>
          <p:cNvGrpSpPr/>
          <p:nvPr/>
        </p:nvGrpSpPr>
        <p:grpSpPr>
          <a:xfrm>
            <a:off x="6632072" y="1820139"/>
            <a:ext cx="353802" cy="348926"/>
            <a:chOff x="2034675" y="3617925"/>
            <a:chExt cx="299325" cy="295200"/>
          </a:xfrm>
        </p:grpSpPr>
        <p:sp>
          <p:nvSpPr>
            <p:cNvPr id="6768" name="Google Shape;6768;p6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66"/>
          <p:cNvGrpSpPr/>
          <p:nvPr/>
        </p:nvGrpSpPr>
        <p:grpSpPr>
          <a:xfrm>
            <a:off x="6633934" y="2266516"/>
            <a:ext cx="350079" cy="349133"/>
            <a:chOff x="2037825" y="3981825"/>
            <a:chExt cx="296175" cy="295375"/>
          </a:xfrm>
        </p:grpSpPr>
        <p:sp>
          <p:nvSpPr>
            <p:cNvPr id="6774" name="Google Shape;6774;p6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6"/>
          <p:cNvGrpSpPr/>
          <p:nvPr/>
        </p:nvGrpSpPr>
        <p:grpSpPr>
          <a:xfrm>
            <a:off x="5318952" y="2762832"/>
            <a:ext cx="350079" cy="285837"/>
            <a:chOff x="3860400" y="3254050"/>
            <a:chExt cx="296175" cy="241825"/>
          </a:xfrm>
        </p:grpSpPr>
        <p:sp>
          <p:nvSpPr>
            <p:cNvPr id="6778" name="Google Shape;6778;p6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66"/>
          <p:cNvGrpSpPr/>
          <p:nvPr/>
        </p:nvGrpSpPr>
        <p:grpSpPr>
          <a:xfrm>
            <a:off x="5318479" y="3178702"/>
            <a:ext cx="351024" cy="350079"/>
            <a:chOff x="3859600" y="3591950"/>
            <a:chExt cx="296975" cy="296175"/>
          </a:xfrm>
        </p:grpSpPr>
        <p:sp>
          <p:nvSpPr>
            <p:cNvPr id="6786" name="Google Shape;6786;p6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6"/>
          <p:cNvGrpSpPr/>
          <p:nvPr/>
        </p:nvGrpSpPr>
        <p:grpSpPr>
          <a:xfrm>
            <a:off x="5318952" y="3654786"/>
            <a:ext cx="350079" cy="350079"/>
            <a:chOff x="3860400" y="3955025"/>
            <a:chExt cx="296175" cy="296175"/>
          </a:xfrm>
        </p:grpSpPr>
        <p:sp>
          <p:nvSpPr>
            <p:cNvPr id="6790" name="Google Shape;6790;p6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6"/>
          <p:cNvGrpSpPr/>
          <p:nvPr/>
        </p:nvGrpSpPr>
        <p:grpSpPr>
          <a:xfrm>
            <a:off x="7534167" y="2731184"/>
            <a:ext cx="355664" cy="349133"/>
            <a:chOff x="5716825" y="3235950"/>
            <a:chExt cx="300900" cy="295375"/>
          </a:xfrm>
        </p:grpSpPr>
        <p:sp>
          <p:nvSpPr>
            <p:cNvPr id="6796" name="Google Shape;6796;p6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66"/>
          <p:cNvGrpSpPr/>
          <p:nvPr/>
        </p:nvGrpSpPr>
        <p:grpSpPr>
          <a:xfrm>
            <a:off x="7547199" y="3189872"/>
            <a:ext cx="329601" cy="327739"/>
            <a:chOff x="5727850" y="3609275"/>
            <a:chExt cx="278850" cy="277275"/>
          </a:xfrm>
        </p:grpSpPr>
        <p:sp>
          <p:nvSpPr>
            <p:cNvPr id="6801" name="Google Shape;6801;p6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66"/>
          <p:cNvGrpSpPr/>
          <p:nvPr/>
        </p:nvGrpSpPr>
        <p:grpSpPr>
          <a:xfrm>
            <a:off x="7558383" y="3655259"/>
            <a:ext cx="307231" cy="349133"/>
            <a:chOff x="5736525" y="3963700"/>
            <a:chExt cx="259925" cy="295375"/>
          </a:xfrm>
        </p:grpSpPr>
        <p:sp>
          <p:nvSpPr>
            <p:cNvPr id="6807" name="Google Shape;6807;p6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66"/>
          <p:cNvGrpSpPr/>
          <p:nvPr/>
        </p:nvGrpSpPr>
        <p:grpSpPr>
          <a:xfrm>
            <a:off x="6649963" y="4104585"/>
            <a:ext cx="351024" cy="350079"/>
            <a:chOff x="6553275" y="3604550"/>
            <a:chExt cx="296975" cy="296175"/>
          </a:xfrm>
        </p:grpSpPr>
        <p:sp>
          <p:nvSpPr>
            <p:cNvPr id="6815" name="Google Shape;6815;p6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1" name="Google Shape;6821;p66"/>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822" name="Google Shape;6822;p66"/>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1"/>
          <p:cNvSpPr txBox="1"/>
          <p:nvPr>
            <p:ph idx="1" type="subTitle"/>
          </p:nvPr>
        </p:nvSpPr>
        <p:spPr>
          <a:xfrm>
            <a:off x="1723975" y="2213290"/>
            <a:ext cx="2336400" cy="3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29" name="Google Shape;529;p31"/>
          <p:cNvSpPr txBox="1"/>
          <p:nvPr>
            <p:ph type="title"/>
          </p:nvPr>
        </p:nvSpPr>
        <p:spPr>
          <a:xfrm>
            <a:off x="1723975" y="159037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SCHEDULE </a:t>
            </a:r>
            <a:endParaRPr/>
          </a:p>
        </p:txBody>
      </p:sp>
      <p:sp>
        <p:nvSpPr>
          <p:cNvPr id="530" name="Google Shape;530;p31"/>
          <p:cNvSpPr txBox="1"/>
          <p:nvPr>
            <p:ph idx="2" type="title"/>
          </p:nvPr>
        </p:nvSpPr>
        <p:spPr>
          <a:xfrm>
            <a:off x="1028275" y="1458509"/>
            <a:ext cx="728700" cy="593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sp>
        <p:nvSpPr>
          <p:cNvPr id="531" name="Google Shape;531;p31"/>
          <p:cNvSpPr txBox="1"/>
          <p:nvPr>
            <p:ph idx="3"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532" name="Google Shape;532;p31"/>
          <p:cNvSpPr txBox="1"/>
          <p:nvPr>
            <p:ph idx="4" type="title"/>
          </p:nvPr>
        </p:nvSpPr>
        <p:spPr>
          <a:xfrm>
            <a:off x="1723975" y="3172150"/>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STATUS REPORT</a:t>
            </a:r>
            <a:endParaRPr/>
          </a:p>
        </p:txBody>
      </p:sp>
      <p:sp>
        <p:nvSpPr>
          <p:cNvPr id="533" name="Google Shape;533;p31"/>
          <p:cNvSpPr txBox="1"/>
          <p:nvPr>
            <p:ph idx="5" type="title"/>
          </p:nvPr>
        </p:nvSpPr>
        <p:spPr>
          <a:xfrm>
            <a:off x="1028275" y="3040284"/>
            <a:ext cx="728700" cy="593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03</a:t>
            </a:r>
            <a:endParaRPr/>
          </a:p>
        </p:txBody>
      </p:sp>
      <p:sp>
        <p:nvSpPr>
          <p:cNvPr id="534" name="Google Shape;534;p31"/>
          <p:cNvSpPr txBox="1"/>
          <p:nvPr>
            <p:ph idx="6" type="subTitle"/>
          </p:nvPr>
        </p:nvSpPr>
        <p:spPr>
          <a:xfrm>
            <a:off x="1723975" y="3787869"/>
            <a:ext cx="2336400" cy="3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35" name="Google Shape;535;p31"/>
          <p:cNvSpPr txBox="1"/>
          <p:nvPr>
            <p:ph idx="7" type="title"/>
          </p:nvPr>
        </p:nvSpPr>
        <p:spPr>
          <a:xfrm>
            <a:off x="5779325" y="159037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TIMELINE</a:t>
            </a:r>
            <a:endParaRPr/>
          </a:p>
        </p:txBody>
      </p:sp>
      <p:sp>
        <p:nvSpPr>
          <p:cNvPr id="536" name="Google Shape;536;p31"/>
          <p:cNvSpPr txBox="1"/>
          <p:nvPr>
            <p:ph idx="8" type="title"/>
          </p:nvPr>
        </p:nvSpPr>
        <p:spPr>
          <a:xfrm>
            <a:off x="5083625" y="1458509"/>
            <a:ext cx="728700" cy="593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02</a:t>
            </a:r>
            <a:endParaRPr/>
          </a:p>
        </p:txBody>
      </p:sp>
      <p:sp>
        <p:nvSpPr>
          <p:cNvPr id="537" name="Google Shape;537;p31"/>
          <p:cNvSpPr txBox="1"/>
          <p:nvPr>
            <p:ph idx="9" type="subTitle"/>
          </p:nvPr>
        </p:nvSpPr>
        <p:spPr>
          <a:xfrm>
            <a:off x="5779325" y="2213290"/>
            <a:ext cx="2336400" cy="3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38" name="Google Shape;538;p31"/>
          <p:cNvSpPr txBox="1"/>
          <p:nvPr>
            <p:ph idx="13" type="title"/>
          </p:nvPr>
        </p:nvSpPr>
        <p:spPr>
          <a:xfrm>
            <a:off x="5779325" y="3172150"/>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UPCOMING REPORT</a:t>
            </a:r>
            <a:endParaRPr/>
          </a:p>
        </p:txBody>
      </p:sp>
      <p:sp>
        <p:nvSpPr>
          <p:cNvPr id="539" name="Google Shape;539;p31"/>
          <p:cNvSpPr txBox="1"/>
          <p:nvPr>
            <p:ph idx="14" type="title"/>
          </p:nvPr>
        </p:nvSpPr>
        <p:spPr>
          <a:xfrm>
            <a:off x="5083625" y="3040284"/>
            <a:ext cx="728700" cy="593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04</a:t>
            </a:r>
            <a:endParaRPr/>
          </a:p>
        </p:txBody>
      </p:sp>
      <p:sp>
        <p:nvSpPr>
          <p:cNvPr id="540" name="Google Shape;540;p31"/>
          <p:cNvSpPr txBox="1"/>
          <p:nvPr>
            <p:ph idx="15" type="subTitle"/>
          </p:nvPr>
        </p:nvSpPr>
        <p:spPr>
          <a:xfrm>
            <a:off x="5779325" y="3787869"/>
            <a:ext cx="2336400" cy="3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26" name="Shape 6826"/>
        <p:cNvGrpSpPr/>
        <p:nvPr/>
      </p:nvGrpSpPr>
      <p:grpSpPr>
        <a:xfrm>
          <a:off x="0" y="0"/>
          <a:ext cx="0" cy="0"/>
          <a:chOff x="0" y="0"/>
          <a:chExt cx="0" cy="0"/>
        </a:xfrm>
      </p:grpSpPr>
      <p:grpSp>
        <p:nvGrpSpPr>
          <p:cNvPr id="6827" name="Google Shape;6827;p67"/>
          <p:cNvGrpSpPr/>
          <p:nvPr/>
        </p:nvGrpSpPr>
        <p:grpSpPr>
          <a:xfrm>
            <a:off x="877057" y="1380546"/>
            <a:ext cx="294401" cy="353645"/>
            <a:chOff x="-35814600" y="3202075"/>
            <a:chExt cx="242625" cy="291450"/>
          </a:xfrm>
        </p:grpSpPr>
        <p:sp>
          <p:nvSpPr>
            <p:cNvPr id="6828" name="Google Shape;6828;p6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7"/>
          <p:cNvGrpSpPr/>
          <p:nvPr/>
        </p:nvGrpSpPr>
        <p:grpSpPr>
          <a:xfrm>
            <a:off x="847435" y="1821466"/>
            <a:ext cx="353645" cy="353888"/>
            <a:chOff x="-35839800" y="3561025"/>
            <a:chExt cx="291450" cy="291650"/>
          </a:xfrm>
        </p:grpSpPr>
        <p:sp>
          <p:nvSpPr>
            <p:cNvPr id="6836" name="Google Shape;6836;p6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3" name="Google Shape;6843;p67"/>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4" name="Google Shape;6844;p67"/>
          <p:cNvGrpSpPr/>
          <p:nvPr/>
        </p:nvGrpSpPr>
        <p:grpSpPr>
          <a:xfrm>
            <a:off x="3084980" y="1380546"/>
            <a:ext cx="353645" cy="353645"/>
            <a:chOff x="-34003850" y="3227275"/>
            <a:chExt cx="291450" cy="291450"/>
          </a:xfrm>
        </p:grpSpPr>
        <p:sp>
          <p:nvSpPr>
            <p:cNvPr id="6845" name="Google Shape;6845;p6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7"/>
          <p:cNvGrpSpPr/>
          <p:nvPr/>
        </p:nvGrpSpPr>
        <p:grpSpPr>
          <a:xfrm>
            <a:off x="3084510" y="1821238"/>
            <a:ext cx="354586" cy="354343"/>
            <a:chOff x="-34004625" y="3585850"/>
            <a:chExt cx="292225" cy="292025"/>
          </a:xfrm>
        </p:grpSpPr>
        <p:sp>
          <p:nvSpPr>
            <p:cNvPr id="6851" name="Google Shape;6851;p6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67"/>
          <p:cNvGrpSpPr/>
          <p:nvPr/>
        </p:nvGrpSpPr>
        <p:grpSpPr>
          <a:xfrm>
            <a:off x="3084025" y="2256439"/>
            <a:ext cx="355557" cy="354616"/>
            <a:chOff x="-34005425" y="3945575"/>
            <a:chExt cx="293025" cy="292250"/>
          </a:xfrm>
        </p:grpSpPr>
        <p:sp>
          <p:nvSpPr>
            <p:cNvPr id="6857" name="Google Shape;6857;p6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67"/>
          <p:cNvGrpSpPr/>
          <p:nvPr/>
        </p:nvGrpSpPr>
        <p:grpSpPr>
          <a:xfrm>
            <a:off x="1731124" y="2729615"/>
            <a:ext cx="358408" cy="355557"/>
            <a:chOff x="-32174975" y="3192625"/>
            <a:chExt cx="295375" cy="293025"/>
          </a:xfrm>
        </p:grpSpPr>
        <p:sp>
          <p:nvSpPr>
            <p:cNvPr id="6861" name="Google Shape;6861;p6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5" name="Google Shape;6865;p67"/>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7"/>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7" name="Google Shape;6867;p67"/>
          <p:cNvGrpSpPr/>
          <p:nvPr/>
        </p:nvGrpSpPr>
        <p:grpSpPr>
          <a:xfrm>
            <a:off x="3970274" y="2730570"/>
            <a:ext cx="354586" cy="353645"/>
            <a:chOff x="-30345325" y="3184750"/>
            <a:chExt cx="292225" cy="291450"/>
          </a:xfrm>
        </p:grpSpPr>
        <p:sp>
          <p:nvSpPr>
            <p:cNvPr id="6868" name="Google Shape;6868;p6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67"/>
          <p:cNvGrpSpPr/>
          <p:nvPr/>
        </p:nvGrpSpPr>
        <p:grpSpPr>
          <a:xfrm>
            <a:off x="1295026" y="1380546"/>
            <a:ext cx="353645" cy="353645"/>
            <a:chOff x="-35481425" y="3202075"/>
            <a:chExt cx="291450" cy="291450"/>
          </a:xfrm>
        </p:grpSpPr>
        <p:sp>
          <p:nvSpPr>
            <p:cNvPr id="6874" name="Google Shape;6874;p6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67"/>
          <p:cNvGrpSpPr/>
          <p:nvPr/>
        </p:nvGrpSpPr>
        <p:grpSpPr>
          <a:xfrm>
            <a:off x="1294556" y="1822072"/>
            <a:ext cx="354586" cy="352675"/>
            <a:chOff x="-35482200" y="3561225"/>
            <a:chExt cx="292225" cy="290650"/>
          </a:xfrm>
        </p:grpSpPr>
        <p:sp>
          <p:nvSpPr>
            <p:cNvPr id="6882" name="Google Shape;6882;p6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67"/>
          <p:cNvGrpSpPr/>
          <p:nvPr/>
        </p:nvGrpSpPr>
        <p:grpSpPr>
          <a:xfrm>
            <a:off x="1295026" y="2256940"/>
            <a:ext cx="353645" cy="353615"/>
            <a:chOff x="-35481425" y="3919600"/>
            <a:chExt cx="291450" cy="291425"/>
          </a:xfrm>
        </p:grpSpPr>
        <p:sp>
          <p:nvSpPr>
            <p:cNvPr id="6886" name="Google Shape;6886;p6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67"/>
          <p:cNvGrpSpPr/>
          <p:nvPr/>
        </p:nvGrpSpPr>
        <p:grpSpPr>
          <a:xfrm>
            <a:off x="3530661" y="1381031"/>
            <a:ext cx="357468" cy="352675"/>
            <a:chOff x="-33645475" y="3228075"/>
            <a:chExt cx="294600" cy="290650"/>
          </a:xfrm>
        </p:grpSpPr>
        <p:sp>
          <p:nvSpPr>
            <p:cNvPr id="6895" name="Google Shape;6895;p6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67"/>
          <p:cNvGrpSpPr/>
          <p:nvPr/>
        </p:nvGrpSpPr>
        <p:grpSpPr>
          <a:xfrm>
            <a:off x="3531631" y="1821116"/>
            <a:ext cx="355526" cy="354586"/>
            <a:chOff x="-33646250" y="3586425"/>
            <a:chExt cx="293000" cy="292225"/>
          </a:xfrm>
        </p:grpSpPr>
        <p:sp>
          <p:nvSpPr>
            <p:cNvPr id="6903" name="Google Shape;6903;p6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67"/>
          <p:cNvGrpSpPr/>
          <p:nvPr/>
        </p:nvGrpSpPr>
        <p:grpSpPr>
          <a:xfrm>
            <a:off x="3532101" y="2255969"/>
            <a:ext cx="354586" cy="355557"/>
            <a:chOff x="-33645475" y="3944800"/>
            <a:chExt cx="292225" cy="293025"/>
          </a:xfrm>
        </p:grpSpPr>
        <p:sp>
          <p:nvSpPr>
            <p:cNvPr id="6906" name="Google Shape;6906;p6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7"/>
          <p:cNvGrpSpPr/>
          <p:nvPr/>
        </p:nvGrpSpPr>
        <p:grpSpPr>
          <a:xfrm>
            <a:off x="2185320" y="2729706"/>
            <a:ext cx="352675" cy="355375"/>
            <a:chOff x="-31809525" y="3192625"/>
            <a:chExt cx="290650" cy="292875"/>
          </a:xfrm>
        </p:grpSpPr>
        <p:sp>
          <p:nvSpPr>
            <p:cNvPr id="6917" name="Google Shape;6917;p6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67"/>
          <p:cNvGrpSpPr/>
          <p:nvPr/>
        </p:nvGrpSpPr>
        <p:grpSpPr>
          <a:xfrm>
            <a:off x="2184835" y="3200258"/>
            <a:ext cx="353645" cy="355557"/>
            <a:chOff x="-31811100" y="3550975"/>
            <a:chExt cx="291450" cy="293025"/>
          </a:xfrm>
        </p:grpSpPr>
        <p:sp>
          <p:nvSpPr>
            <p:cNvPr id="6922" name="Google Shape;6922;p6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67"/>
          <p:cNvGrpSpPr/>
          <p:nvPr/>
        </p:nvGrpSpPr>
        <p:grpSpPr>
          <a:xfrm>
            <a:off x="2178631" y="3664562"/>
            <a:ext cx="366052" cy="356831"/>
            <a:chOff x="-31817400" y="3910025"/>
            <a:chExt cx="301675" cy="294075"/>
          </a:xfrm>
        </p:grpSpPr>
        <p:sp>
          <p:nvSpPr>
            <p:cNvPr id="6930" name="Google Shape;6930;p6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7"/>
          <p:cNvGrpSpPr/>
          <p:nvPr/>
        </p:nvGrpSpPr>
        <p:grpSpPr>
          <a:xfrm>
            <a:off x="3970259" y="3200743"/>
            <a:ext cx="354616" cy="354586"/>
            <a:chOff x="-30354000" y="3569100"/>
            <a:chExt cx="292250" cy="292225"/>
          </a:xfrm>
        </p:grpSpPr>
        <p:sp>
          <p:nvSpPr>
            <p:cNvPr id="6934" name="Google Shape;6934;p6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67"/>
          <p:cNvGrpSpPr/>
          <p:nvPr/>
        </p:nvGrpSpPr>
        <p:grpSpPr>
          <a:xfrm>
            <a:off x="1748837" y="1380546"/>
            <a:ext cx="342148" cy="353645"/>
            <a:chOff x="-35118325" y="3202075"/>
            <a:chExt cx="281975" cy="291450"/>
          </a:xfrm>
        </p:grpSpPr>
        <p:sp>
          <p:nvSpPr>
            <p:cNvPr id="6941" name="Google Shape;6941;p6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67"/>
          <p:cNvGrpSpPr/>
          <p:nvPr/>
        </p:nvGrpSpPr>
        <p:grpSpPr>
          <a:xfrm>
            <a:off x="1742618" y="1821799"/>
            <a:ext cx="354586" cy="353221"/>
            <a:chOff x="-35123050" y="3561225"/>
            <a:chExt cx="292225" cy="291100"/>
          </a:xfrm>
        </p:grpSpPr>
        <p:sp>
          <p:nvSpPr>
            <p:cNvPr id="6946" name="Google Shape;6946;p6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67"/>
          <p:cNvGrpSpPr/>
          <p:nvPr/>
        </p:nvGrpSpPr>
        <p:grpSpPr>
          <a:xfrm>
            <a:off x="1784677" y="2256940"/>
            <a:ext cx="270467" cy="353615"/>
            <a:chOff x="-35089175" y="3919600"/>
            <a:chExt cx="222900" cy="291425"/>
          </a:xfrm>
        </p:grpSpPr>
        <p:sp>
          <p:nvSpPr>
            <p:cNvPr id="6949" name="Google Shape;6949;p6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67"/>
          <p:cNvGrpSpPr/>
          <p:nvPr/>
        </p:nvGrpSpPr>
        <p:grpSpPr>
          <a:xfrm>
            <a:off x="3981673" y="1380303"/>
            <a:ext cx="336445" cy="354131"/>
            <a:chOff x="-33277650" y="3226875"/>
            <a:chExt cx="277275" cy="291850"/>
          </a:xfrm>
        </p:grpSpPr>
        <p:sp>
          <p:nvSpPr>
            <p:cNvPr id="6952" name="Google Shape;6952;p6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67"/>
          <p:cNvGrpSpPr/>
          <p:nvPr/>
        </p:nvGrpSpPr>
        <p:grpSpPr>
          <a:xfrm>
            <a:off x="3973073" y="1821587"/>
            <a:ext cx="353645" cy="353645"/>
            <a:chOff x="-33286325" y="3586425"/>
            <a:chExt cx="291450" cy="291450"/>
          </a:xfrm>
        </p:grpSpPr>
        <p:sp>
          <p:nvSpPr>
            <p:cNvPr id="6960" name="Google Shape;6960;p6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67"/>
          <p:cNvGrpSpPr/>
          <p:nvPr/>
        </p:nvGrpSpPr>
        <p:grpSpPr>
          <a:xfrm>
            <a:off x="3973073" y="2255969"/>
            <a:ext cx="353645" cy="355557"/>
            <a:chOff x="-33286325" y="3944800"/>
            <a:chExt cx="291450" cy="293025"/>
          </a:xfrm>
        </p:grpSpPr>
        <p:sp>
          <p:nvSpPr>
            <p:cNvPr id="6966" name="Google Shape;6966;p6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67"/>
          <p:cNvGrpSpPr/>
          <p:nvPr/>
        </p:nvGrpSpPr>
        <p:grpSpPr>
          <a:xfrm>
            <a:off x="2631470" y="2729129"/>
            <a:ext cx="353645" cy="356527"/>
            <a:chOff x="-31452725" y="3191825"/>
            <a:chExt cx="291450" cy="293825"/>
          </a:xfrm>
        </p:grpSpPr>
        <p:sp>
          <p:nvSpPr>
            <p:cNvPr id="6971" name="Google Shape;6971;p6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67"/>
          <p:cNvGrpSpPr/>
          <p:nvPr/>
        </p:nvGrpSpPr>
        <p:grpSpPr>
          <a:xfrm>
            <a:off x="2631000" y="3200744"/>
            <a:ext cx="354586" cy="354586"/>
            <a:chOff x="-31452725" y="3551775"/>
            <a:chExt cx="292225" cy="292225"/>
          </a:xfrm>
        </p:grpSpPr>
        <p:sp>
          <p:nvSpPr>
            <p:cNvPr id="6976" name="Google Shape;6976;p6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67"/>
          <p:cNvGrpSpPr/>
          <p:nvPr/>
        </p:nvGrpSpPr>
        <p:grpSpPr>
          <a:xfrm>
            <a:off x="2629559" y="3664729"/>
            <a:ext cx="357468" cy="356497"/>
            <a:chOff x="-31455100" y="3909350"/>
            <a:chExt cx="294600" cy="293800"/>
          </a:xfrm>
        </p:grpSpPr>
        <p:sp>
          <p:nvSpPr>
            <p:cNvPr id="6981" name="Google Shape;6981;p6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7"/>
          <p:cNvGrpSpPr/>
          <p:nvPr/>
        </p:nvGrpSpPr>
        <p:grpSpPr>
          <a:xfrm>
            <a:off x="3970744" y="3665684"/>
            <a:ext cx="353645" cy="354586"/>
            <a:chOff x="-30345325" y="3918800"/>
            <a:chExt cx="291450" cy="292225"/>
          </a:xfrm>
        </p:grpSpPr>
        <p:sp>
          <p:nvSpPr>
            <p:cNvPr id="6984" name="Google Shape;6984;p6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7"/>
          <p:cNvGrpSpPr/>
          <p:nvPr/>
        </p:nvGrpSpPr>
        <p:grpSpPr>
          <a:xfrm>
            <a:off x="2200736" y="1380546"/>
            <a:ext cx="332593" cy="353645"/>
            <a:chOff x="-34755225" y="3202075"/>
            <a:chExt cx="274100" cy="291450"/>
          </a:xfrm>
        </p:grpSpPr>
        <p:sp>
          <p:nvSpPr>
            <p:cNvPr id="6990" name="Google Shape;6990;p6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7"/>
          <p:cNvGrpSpPr/>
          <p:nvPr/>
        </p:nvGrpSpPr>
        <p:grpSpPr>
          <a:xfrm>
            <a:off x="2190209" y="1821587"/>
            <a:ext cx="353645" cy="353645"/>
            <a:chOff x="-34763900" y="3561225"/>
            <a:chExt cx="291450" cy="291450"/>
          </a:xfrm>
        </p:grpSpPr>
        <p:sp>
          <p:nvSpPr>
            <p:cNvPr id="6998" name="Google Shape;6998;p6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1" name="Google Shape;7001;p67"/>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2" name="Google Shape;7002;p67"/>
          <p:cNvGrpSpPr/>
          <p:nvPr/>
        </p:nvGrpSpPr>
        <p:grpSpPr>
          <a:xfrm>
            <a:off x="845106" y="2730099"/>
            <a:ext cx="354586" cy="354586"/>
            <a:chOff x="-32927950" y="3227275"/>
            <a:chExt cx="292225" cy="292225"/>
          </a:xfrm>
        </p:grpSpPr>
        <p:sp>
          <p:nvSpPr>
            <p:cNvPr id="7003" name="Google Shape;7003;p6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7"/>
          <p:cNvGrpSpPr/>
          <p:nvPr/>
        </p:nvGrpSpPr>
        <p:grpSpPr>
          <a:xfrm>
            <a:off x="844621" y="3201213"/>
            <a:ext cx="355557" cy="353645"/>
            <a:chOff x="-32927950" y="3586425"/>
            <a:chExt cx="293025" cy="291450"/>
          </a:xfrm>
        </p:grpSpPr>
        <p:sp>
          <p:nvSpPr>
            <p:cNvPr id="7009" name="Google Shape;7009;p6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7"/>
          <p:cNvGrpSpPr/>
          <p:nvPr/>
        </p:nvGrpSpPr>
        <p:grpSpPr>
          <a:xfrm>
            <a:off x="845106" y="3665198"/>
            <a:ext cx="354586" cy="355557"/>
            <a:chOff x="-32927950" y="3944800"/>
            <a:chExt cx="292225" cy="293025"/>
          </a:xfrm>
        </p:grpSpPr>
        <p:sp>
          <p:nvSpPr>
            <p:cNvPr id="7015" name="Google Shape;7015;p6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67"/>
          <p:cNvGrpSpPr/>
          <p:nvPr/>
        </p:nvGrpSpPr>
        <p:grpSpPr>
          <a:xfrm>
            <a:off x="3073898" y="2730449"/>
            <a:ext cx="354586" cy="353888"/>
            <a:chOff x="-31094350" y="3194000"/>
            <a:chExt cx="292225" cy="291650"/>
          </a:xfrm>
        </p:grpSpPr>
        <p:sp>
          <p:nvSpPr>
            <p:cNvPr id="7025" name="Google Shape;7025;p6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67"/>
          <p:cNvGrpSpPr/>
          <p:nvPr/>
        </p:nvGrpSpPr>
        <p:grpSpPr>
          <a:xfrm>
            <a:off x="3074368" y="3200941"/>
            <a:ext cx="353645" cy="354191"/>
            <a:chOff x="-31093575" y="3552550"/>
            <a:chExt cx="291450" cy="291900"/>
          </a:xfrm>
        </p:grpSpPr>
        <p:sp>
          <p:nvSpPr>
            <p:cNvPr id="7034" name="Google Shape;7034;p6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67"/>
          <p:cNvGrpSpPr/>
          <p:nvPr/>
        </p:nvGrpSpPr>
        <p:grpSpPr>
          <a:xfrm>
            <a:off x="3074368" y="3666169"/>
            <a:ext cx="353645" cy="353615"/>
            <a:chOff x="-31093575" y="3911725"/>
            <a:chExt cx="291450" cy="291425"/>
          </a:xfrm>
        </p:grpSpPr>
        <p:sp>
          <p:nvSpPr>
            <p:cNvPr id="7039" name="Google Shape;7039;p6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67"/>
          <p:cNvGrpSpPr/>
          <p:nvPr/>
        </p:nvGrpSpPr>
        <p:grpSpPr>
          <a:xfrm>
            <a:off x="2183798" y="4123136"/>
            <a:ext cx="356497" cy="354586"/>
            <a:chOff x="-29946000" y="3183175"/>
            <a:chExt cx="293800" cy="292225"/>
          </a:xfrm>
        </p:grpSpPr>
        <p:sp>
          <p:nvSpPr>
            <p:cNvPr id="7042" name="Google Shape;7042;p6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67"/>
          <p:cNvGrpSpPr/>
          <p:nvPr/>
        </p:nvGrpSpPr>
        <p:grpSpPr>
          <a:xfrm>
            <a:off x="2628330" y="1380289"/>
            <a:ext cx="358408" cy="354161"/>
            <a:chOff x="-34408675" y="3202075"/>
            <a:chExt cx="295375" cy="291875"/>
          </a:xfrm>
        </p:grpSpPr>
        <p:sp>
          <p:nvSpPr>
            <p:cNvPr id="7049" name="Google Shape;7049;p6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67"/>
          <p:cNvGrpSpPr/>
          <p:nvPr/>
        </p:nvGrpSpPr>
        <p:grpSpPr>
          <a:xfrm>
            <a:off x="2630241" y="1820283"/>
            <a:ext cx="354586" cy="356254"/>
            <a:chOff x="-34405525" y="3558075"/>
            <a:chExt cx="292225" cy="293600"/>
          </a:xfrm>
        </p:grpSpPr>
        <p:sp>
          <p:nvSpPr>
            <p:cNvPr id="7054" name="Google Shape;7054;p6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7"/>
          <p:cNvGrpSpPr/>
          <p:nvPr/>
        </p:nvGrpSpPr>
        <p:grpSpPr>
          <a:xfrm>
            <a:off x="2629755" y="2256940"/>
            <a:ext cx="355557" cy="353615"/>
            <a:chOff x="-34406325" y="3919600"/>
            <a:chExt cx="293025" cy="291425"/>
          </a:xfrm>
        </p:grpSpPr>
        <p:sp>
          <p:nvSpPr>
            <p:cNvPr id="7058" name="Google Shape;7058;p6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67"/>
          <p:cNvGrpSpPr/>
          <p:nvPr/>
        </p:nvGrpSpPr>
        <p:grpSpPr>
          <a:xfrm>
            <a:off x="1293653" y="2736303"/>
            <a:ext cx="353645" cy="342179"/>
            <a:chOff x="-32568800" y="3232000"/>
            <a:chExt cx="291450" cy="282000"/>
          </a:xfrm>
        </p:grpSpPr>
        <p:sp>
          <p:nvSpPr>
            <p:cNvPr id="7066" name="Google Shape;7066;p6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7"/>
          <p:cNvGrpSpPr/>
          <p:nvPr/>
        </p:nvGrpSpPr>
        <p:grpSpPr>
          <a:xfrm>
            <a:off x="1293183" y="3201213"/>
            <a:ext cx="354586" cy="353645"/>
            <a:chOff x="-32569575" y="3586425"/>
            <a:chExt cx="292225" cy="291450"/>
          </a:xfrm>
        </p:grpSpPr>
        <p:sp>
          <p:nvSpPr>
            <p:cNvPr id="7069" name="Google Shape;7069;p6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67"/>
          <p:cNvGrpSpPr/>
          <p:nvPr/>
        </p:nvGrpSpPr>
        <p:grpSpPr>
          <a:xfrm>
            <a:off x="1284098" y="3665805"/>
            <a:ext cx="372756" cy="354343"/>
            <a:chOff x="-32576675" y="3944600"/>
            <a:chExt cx="307200" cy="292025"/>
          </a:xfrm>
        </p:grpSpPr>
        <p:sp>
          <p:nvSpPr>
            <p:cNvPr id="7072" name="Google Shape;7072;p6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7"/>
          <p:cNvGrpSpPr/>
          <p:nvPr/>
        </p:nvGrpSpPr>
        <p:grpSpPr>
          <a:xfrm>
            <a:off x="3529065" y="2730100"/>
            <a:ext cx="354586" cy="354586"/>
            <a:chOff x="-30735200" y="3192625"/>
            <a:chExt cx="292225" cy="292225"/>
          </a:xfrm>
        </p:grpSpPr>
        <p:sp>
          <p:nvSpPr>
            <p:cNvPr id="7075" name="Google Shape;7075;p6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67"/>
          <p:cNvGrpSpPr/>
          <p:nvPr/>
        </p:nvGrpSpPr>
        <p:grpSpPr>
          <a:xfrm>
            <a:off x="3529065" y="3201532"/>
            <a:ext cx="354586" cy="353008"/>
            <a:chOff x="-30735200" y="3552550"/>
            <a:chExt cx="292225" cy="290925"/>
          </a:xfrm>
        </p:grpSpPr>
        <p:sp>
          <p:nvSpPr>
            <p:cNvPr id="7083" name="Google Shape;7083;p6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67"/>
          <p:cNvGrpSpPr/>
          <p:nvPr/>
        </p:nvGrpSpPr>
        <p:grpSpPr>
          <a:xfrm>
            <a:off x="3529065" y="3666154"/>
            <a:ext cx="354586" cy="353645"/>
            <a:chOff x="-30735200" y="3910925"/>
            <a:chExt cx="292225" cy="291450"/>
          </a:xfrm>
        </p:grpSpPr>
        <p:sp>
          <p:nvSpPr>
            <p:cNvPr id="7086" name="Google Shape;7086;p6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8" name="Google Shape;7088;p67"/>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9" name="Google Shape;7089;p67"/>
          <p:cNvGrpSpPr/>
          <p:nvPr/>
        </p:nvGrpSpPr>
        <p:grpSpPr>
          <a:xfrm>
            <a:off x="4882910" y="1379021"/>
            <a:ext cx="358971" cy="359224"/>
            <a:chOff x="-57956275" y="3197925"/>
            <a:chExt cx="319000" cy="319225"/>
          </a:xfrm>
        </p:grpSpPr>
        <p:sp>
          <p:nvSpPr>
            <p:cNvPr id="7090" name="Google Shape;7090;p6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67"/>
          <p:cNvGrpSpPr/>
          <p:nvPr/>
        </p:nvGrpSpPr>
        <p:grpSpPr>
          <a:xfrm>
            <a:off x="4905064" y="1835446"/>
            <a:ext cx="314662" cy="358971"/>
            <a:chOff x="-57940525" y="3590375"/>
            <a:chExt cx="279625" cy="319000"/>
          </a:xfrm>
        </p:grpSpPr>
        <p:sp>
          <p:nvSpPr>
            <p:cNvPr id="7098" name="Google Shape;7098;p6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7"/>
          <p:cNvGrpSpPr/>
          <p:nvPr/>
        </p:nvGrpSpPr>
        <p:grpSpPr>
          <a:xfrm>
            <a:off x="4875945" y="2276817"/>
            <a:ext cx="358099" cy="358999"/>
            <a:chOff x="-57959425" y="3982600"/>
            <a:chExt cx="318225" cy="319025"/>
          </a:xfrm>
        </p:grpSpPr>
        <p:sp>
          <p:nvSpPr>
            <p:cNvPr id="7104" name="Google Shape;7104;p6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67"/>
          <p:cNvGrpSpPr/>
          <p:nvPr/>
        </p:nvGrpSpPr>
        <p:grpSpPr>
          <a:xfrm>
            <a:off x="7076112" y="1380146"/>
            <a:ext cx="357226" cy="357226"/>
            <a:chOff x="-55987225" y="3198925"/>
            <a:chExt cx="317450" cy="317450"/>
          </a:xfrm>
        </p:grpSpPr>
        <p:sp>
          <p:nvSpPr>
            <p:cNvPr id="7109" name="Google Shape;7109;p6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7"/>
          <p:cNvGrpSpPr/>
          <p:nvPr/>
        </p:nvGrpSpPr>
        <p:grpSpPr>
          <a:xfrm>
            <a:off x="7076112" y="1836178"/>
            <a:ext cx="357226" cy="357367"/>
            <a:chOff x="-55987225" y="3591025"/>
            <a:chExt cx="317450" cy="317575"/>
          </a:xfrm>
        </p:grpSpPr>
        <p:sp>
          <p:nvSpPr>
            <p:cNvPr id="7114" name="Google Shape;7114;p6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7"/>
          <p:cNvGrpSpPr/>
          <p:nvPr/>
        </p:nvGrpSpPr>
        <p:grpSpPr>
          <a:xfrm>
            <a:off x="7090027" y="2276817"/>
            <a:ext cx="358999" cy="358999"/>
            <a:chOff x="-55988800" y="3982600"/>
            <a:chExt cx="319025" cy="319025"/>
          </a:xfrm>
        </p:grpSpPr>
        <p:sp>
          <p:nvSpPr>
            <p:cNvPr id="7120" name="Google Shape;7120;p6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7"/>
          <p:cNvGrpSpPr/>
          <p:nvPr/>
        </p:nvGrpSpPr>
        <p:grpSpPr>
          <a:xfrm>
            <a:off x="5748546" y="2734774"/>
            <a:ext cx="356326" cy="358971"/>
            <a:chOff x="-54026025" y="3192625"/>
            <a:chExt cx="316650" cy="319000"/>
          </a:xfrm>
        </p:grpSpPr>
        <p:sp>
          <p:nvSpPr>
            <p:cNvPr id="7126" name="Google Shape;7126;p6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67"/>
          <p:cNvGrpSpPr/>
          <p:nvPr/>
        </p:nvGrpSpPr>
        <p:grpSpPr>
          <a:xfrm>
            <a:off x="5768492" y="3205748"/>
            <a:ext cx="316434" cy="358099"/>
            <a:chOff x="-54007925" y="3584850"/>
            <a:chExt cx="281200" cy="318225"/>
          </a:xfrm>
        </p:grpSpPr>
        <p:sp>
          <p:nvSpPr>
            <p:cNvPr id="7135" name="Google Shape;7135;p6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67"/>
          <p:cNvGrpSpPr/>
          <p:nvPr/>
        </p:nvGrpSpPr>
        <p:grpSpPr>
          <a:xfrm>
            <a:off x="5768492" y="3667633"/>
            <a:ext cx="316434" cy="358914"/>
            <a:chOff x="-54007925" y="3975575"/>
            <a:chExt cx="281200" cy="318950"/>
          </a:xfrm>
        </p:grpSpPr>
        <p:sp>
          <p:nvSpPr>
            <p:cNvPr id="7142" name="Google Shape;7142;p6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67"/>
          <p:cNvGrpSpPr/>
          <p:nvPr/>
        </p:nvGrpSpPr>
        <p:grpSpPr>
          <a:xfrm>
            <a:off x="8003359" y="2752104"/>
            <a:ext cx="274770" cy="358492"/>
            <a:chOff x="-52005775" y="3208025"/>
            <a:chExt cx="244175" cy="318575"/>
          </a:xfrm>
        </p:grpSpPr>
        <p:sp>
          <p:nvSpPr>
            <p:cNvPr id="7147" name="Google Shape;7147;p6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67"/>
          <p:cNvGrpSpPr/>
          <p:nvPr/>
        </p:nvGrpSpPr>
        <p:grpSpPr>
          <a:xfrm>
            <a:off x="5309825" y="1380146"/>
            <a:ext cx="358099" cy="358099"/>
            <a:chOff x="-57568775" y="3198925"/>
            <a:chExt cx="318225" cy="318225"/>
          </a:xfrm>
        </p:grpSpPr>
        <p:sp>
          <p:nvSpPr>
            <p:cNvPr id="7159" name="Google Shape;7159;p6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7"/>
          <p:cNvGrpSpPr/>
          <p:nvPr/>
        </p:nvGrpSpPr>
        <p:grpSpPr>
          <a:xfrm>
            <a:off x="5331543" y="1835446"/>
            <a:ext cx="314662" cy="358099"/>
            <a:chOff x="-57549075" y="3590375"/>
            <a:chExt cx="279625" cy="318225"/>
          </a:xfrm>
        </p:grpSpPr>
        <p:sp>
          <p:nvSpPr>
            <p:cNvPr id="7166" name="Google Shape;7166;p6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67"/>
          <p:cNvGrpSpPr/>
          <p:nvPr/>
        </p:nvGrpSpPr>
        <p:grpSpPr>
          <a:xfrm>
            <a:off x="5323740" y="2276817"/>
            <a:ext cx="359871" cy="359871"/>
            <a:chOff x="-57570350" y="3982600"/>
            <a:chExt cx="319800" cy="319800"/>
          </a:xfrm>
        </p:grpSpPr>
        <p:sp>
          <p:nvSpPr>
            <p:cNvPr id="7171" name="Google Shape;7171;p6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67"/>
          <p:cNvGrpSpPr/>
          <p:nvPr/>
        </p:nvGrpSpPr>
        <p:grpSpPr>
          <a:xfrm>
            <a:off x="7538779" y="1379246"/>
            <a:ext cx="314662" cy="358999"/>
            <a:chOff x="-55576850" y="3198125"/>
            <a:chExt cx="279625" cy="319025"/>
          </a:xfrm>
        </p:grpSpPr>
        <p:sp>
          <p:nvSpPr>
            <p:cNvPr id="7176" name="Google Shape;7176;p6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67"/>
          <p:cNvGrpSpPr/>
          <p:nvPr/>
        </p:nvGrpSpPr>
        <p:grpSpPr>
          <a:xfrm>
            <a:off x="7516174" y="1835221"/>
            <a:ext cx="359871" cy="358324"/>
            <a:chOff x="-55596550" y="3590175"/>
            <a:chExt cx="319800" cy="318425"/>
          </a:xfrm>
        </p:grpSpPr>
        <p:sp>
          <p:nvSpPr>
            <p:cNvPr id="7181" name="Google Shape;7181;p6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67"/>
          <p:cNvGrpSpPr/>
          <p:nvPr/>
        </p:nvGrpSpPr>
        <p:grpSpPr>
          <a:xfrm>
            <a:off x="7531412" y="2276564"/>
            <a:ext cx="358999" cy="359252"/>
            <a:chOff x="-55595775" y="3982375"/>
            <a:chExt cx="319025" cy="319250"/>
          </a:xfrm>
        </p:grpSpPr>
        <p:sp>
          <p:nvSpPr>
            <p:cNvPr id="7186" name="Google Shape;7186;p6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67"/>
          <p:cNvGrpSpPr/>
          <p:nvPr/>
        </p:nvGrpSpPr>
        <p:grpSpPr>
          <a:xfrm>
            <a:off x="6188595" y="2734774"/>
            <a:ext cx="358999" cy="358099"/>
            <a:chOff x="-53635375" y="3192625"/>
            <a:chExt cx="319025" cy="318225"/>
          </a:xfrm>
        </p:grpSpPr>
        <p:sp>
          <p:nvSpPr>
            <p:cNvPr id="7193" name="Google Shape;7193;p6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67"/>
          <p:cNvGrpSpPr/>
          <p:nvPr/>
        </p:nvGrpSpPr>
        <p:grpSpPr>
          <a:xfrm>
            <a:off x="6210763" y="3205748"/>
            <a:ext cx="314662" cy="358999"/>
            <a:chOff x="-53615675" y="3584850"/>
            <a:chExt cx="279625" cy="319025"/>
          </a:xfrm>
        </p:grpSpPr>
        <p:sp>
          <p:nvSpPr>
            <p:cNvPr id="7197" name="Google Shape;7197;p6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7"/>
          <p:cNvGrpSpPr/>
          <p:nvPr/>
        </p:nvGrpSpPr>
        <p:grpSpPr>
          <a:xfrm>
            <a:off x="6188609" y="3668674"/>
            <a:ext cx="358971" cy="357874"/>
            <a:chOff x="-53634575" y="3976500"/>
            <a:chExt cx="319000" cy="318025"/>
          </a:xfrm>
        </p:grpSpPr>
        <p:sp>
          <p:nvSpPr>
            <p:cNvPr id="7201" name="Google Shape;7201;p6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67"/>
          <p:cNvGrpSpPr/>
          <p:nvPr/>
        </p:nvGrpSpPr>
        <p:grpSpPr>
          <a:xfrm>
            <a:off x="7983413" y="3211628"/>
            <a:ext cx="314662" cy="358436"/>
            <a:chOff x="-52023900" y="3590075"/>
            <a:chExt cx="279625" cy="318525"/>
          </a:xfrm>
        </p:grpSpPr>
        <p:sp>
          <p:nvSpPr>
            <p:cNvPr id="7210" name="Google Shape;7210;p6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67"/>
          <p:cNvGrpSpPr/>
          <p:nvPr/>
        </p:nvGrpSpPr>
        <p:grpSpPr>
          <a:xfrm>
            <a:off x="5746654" y="1380146"/>
            <a:ext cx="358971" cy="358971"/>
            <a:chOff x="-57173375" y="3198925"/>
            <a:chExt cx="319000" cy="319000"/>
          </a:xfrm>
        </p:grpSpPr>
        <p:sp>
          <p:nvSpPr>
            <p:cNvPr id="7218" name="Google Shape;7218;p6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67"/>
          <p:cNvGrpSpPr/>
          <p:nvPr/>
        </p:nvGrpSpPr>
        <p:grpSpPr>
          <a:xfrm>
            <a:off x="5747541" y="1857587"/>
            <a:ext cx="357198" cy="314690"/>
            <a:chOff x="-57176525" y="3610050"/>
            <a:chExt cx="317425" cy="279650"/>
          </a:xfrm>
        </p:grpSpPr>
        <p:sp>
          <p:nvSpPr>
            <p:cNvPr id="7223" name="Google Shape;7223;p6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67"/>
          <p:cNvGrpSpPr/>
          <p:nvPr/>
        </p:nvGrpSpPr>
        <p:grpSpPr>
          <a:xfrm>
            <a:off x="7957995" y="1380146"/>
            <a:ext cx="358099" cy="356326"/>
            <a:chOff x="-55202750" y="3198925"/>
            <a:chExt cx="318225" cy="316650"/>
          </a:xfrm>
        </p:grpSpPr>
        <p:sp>
          <p:nvSpPr>
            <p:cNvPr id="7229" name="Google Shape;7229;p6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7"/>
          <p:cNvGrpSpPr/>
          <p:nvPr/>
        </p:nvGrpSpPr>
        <p:grpSpPr>
          <a:xfrm>
            <a:off x="7968629" y="1835446"/>
            <a:ext cx="336830" cy="358099"/>
            <a:chOff x="-55194875" y="3590375"/>
            <a:chExt cx="299325" cy="318225"/>
          </a:xfrm>
        </p:grpSpPr>
        <p:sp>
          <p:nvSpPr>
            <p:cNvPr id="7232" name="Google Shape;7232;p6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67"/>
          <p:cNvGrpSpPr/>
          <p:nvPr/>
        </p:nvGrpSpPr>
        <p:grpSpPr>
          <a:xfrm>
            <a:off x="7973247" y="2277717"/>
            <a:ext cx="357198" cy="357198"/>
            <a:chOff x="-55203525" y="3983400"/>
            <a:chExt cx="317425" cy="317425"/>
          </a:xfrm>
        </p:grpSpPr>
        <p:sp>
          <p:nvSpPr>
            <p:cNvPr id="7238" name="Google Shape;7238;p6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67"/>
          <p:cNvGrpSpPr/>
          <p:nvPr/>
        </p:nvGrpSpPr>
        <p:grpSpPr>
          <a:xfrm>
            <a:off x="6639727" y="2734774"/>
            <a:ext cx="335930" cy="358971"/>
            <a:chOff x="-53232900" y="3192625"/>
            <a:chExt cx="298525" cy="319000"/>
          </a:xfrm>
        </p:grpSpPr>
        <p:sp>
          <p:nvSpPr>
            <p:cNvPr id="7242" name="Google Shape;7242;p6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67"/>
          <p:cNvGrpSpPr/>
          <p:nvPr/>
        </p:nvGrpSpPr>
        <p:grpSpPr>
          <a:xfrm>
            <a:off x="6629093" y="3205748"/>
            <a:ext cx="357198" cy="356326"/>
            <a:chOff x="-53242350" y="3584850"/>
            <a:chExt cx="317425" cy="316650"/>
          </a:xfrm>
        </p:grpSpPr>
        <p:sp>
          <p:nvSpPr>
            <p:cNvPr id="7251" name="Google Shape;7251;p6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67"/>
          <p:cNvGrpSpPr/>
          <p:nvPr/>
        </p:nvGrpSpPr>
        <p:grpSpPr>
          <a:xfrm>
            <a:off x="6650362" y="3668449"/>
            <a:ext cx="314662" cy="358999"/>
            <a:chOff x="-53224225" y="3976300"/>
            <a:chExt cx="279625" cy="319025"/>
          </a:xfrm>
        </p:grpSpPr>
        <p:sp>
          <p:nvSpPr>
            <p:cNvPr id="7257" name="Google Shape;7257;p6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7"/>
          <p:cNvGrpSpPr/>
          <p:nvPr/>
        </p:nvGrpSpPr>
        <p:grpSpPr>
          <a:xfrm>
            <a:off x="7961258" y="3676129"/>
            <a:ext cx="358971" cy="358408"/>
            <a:chOff x="-52043575" y="3983125"/>
            <a:chExt cx="319000" cy="318500"/>
          </a:xfrm>
        </p:grpSpPr>
        <p:sp>
          <p:nvSpPr>
            <p:cNvPr id="7265" name="Google Shape;7265;p6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67"/>
          <p:cNvGrpSpPr/>
          <p:nvPr/>
        </p:nvGrpSpPr>
        <p:grpSpPr>
          <a:xfrm>
            <a:off x="6215199" y="1380146"/>
            <a:ext cx="314662" cy="358971"/>
            <a:chOff x="-56766175" y="3198925"/>
            <a:chExt cx="279625" cy="319000"/>
          </a:xfrm>
        </p:grpSpPr>
        <p:sp>
          <p:nvSpPr>
            <p:cNvPr id="7275" name="Google Shape;7275;p6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67"/>
          <p:cNvGrpSpPr/>
          <p:nvPr/>
        </p:nvGrpSpPr>
        <p:grpSpPr>
          <a:xfrm>
            <a:off x="6214313" y="1835446"/>
            <a:ext cx="316434" cy="358099"/>
            <a:chOff x="-56766175" y="3590375"/>
            <a:chExt cx="281200" cy="318225"/>
          </a:xfrm>
        </p:grpSpPr>
        <p:sp>
          <p:nvSpPr>
            <p:cNvPr id="7283" name="Google Shape;7283;p6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7"/>
          <p:cNvGrpSpPr/>
          <p:nvPr/>
        </p:nvGrpSpPr>
        <p:grpSpPr>
          <a:xfrm>
            <a:off x="6251269" y="2276817"/>
            <a:ext cx="272126" cy="358099"/>
            <a:chOff x="-56747275" y="3982600"/>
            <a:chExt cx="241825" cy="318225"/>
          </a:xfrm>
        </p:grpSpPr>
        <p:sp>
          <p:nvSpPr>
            <p:cNvPr id="7288" name="Google Shape;7288;p6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67"/>
          <p:cNvGrpSpPr/>
          <p:nvPr/>
        </p:nvGrpSpPr>
        <p:grpSpPr>
          <a:xfrm>
            <a:off x="4859020" y="3219055"/>
            <a:ext cx="358999" cy="342991"/>
            <a:chOff x="-54812875" y="3596675"/>
            <a:chExt cx="319025" cy="304800"/>
          </a:xfrm>
        </p:grpSpPr>
        <p:sp>
          <p:nvSpPr>
            <p:cNvPr id="7296" name="Google Shape;7296;p6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3" name="Google Shape;7303;p67"/>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7"/>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5" name="Google Shape;7305;p67"/>
          <p:cNvGrpSpPr/>
          <p:nvPr/>
        </p:nvGrpSpPr>
        <p:grpSpPr>
          <a:xfrm>
            <a:off x="4881188" y="3675538"/>
            <a:ext cx="314662" cy="358099"/>
            <a:chOff x="-54793175" y="3982600"/>
            <a:chExt cx="279625" cy="318225"/>
          </a:xfrm>
        </p:grpSpPr>
        <p:sp>
          <p:nvSpPr>
            <p:cNvPr id="7306" name="Google Shape;7306;p6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67"/>
          <p:cNvGrpSpPr/>
          <p:nvPr/>
        </p:nvGrpSpPr>
        <p:grpSpPr>
          <a:xfrm>
            <a:off x="7092647" y="2734774"/>
            <a:ext cx="314662" cy="358099"/>
            <a:chOff x="-52832000" y="3192625"/>
            <a:chExt cx="279625" cy="318225"/>
          </a:xfrm>
        </p:grpSpPr>
        <p:sp>
          <p:nvSpPr>
            <p:cNvPr id="7314" name="Google Shape;7314;p6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67"/>
          <p:cNvGrpSpPr/>
          <p:nvPr/>
        </p:nvGrpSpPr>
        <p:grpSpPr>
          <a:xfrm>
            <a:off x="5779179" y="2276142"/>
            <a:ext cx="323524" cy="358774"/>
            <a:chOff x="-57162350" y="3982000"/>
            <a:chExt cx="287500" cy="318825"/>
          </a:xfrm>
        </p:grpSpPr>
        <p:sp>
          <p:nvSpPr>
            <p:cNvPr id="7323" name="Google Shape;7323;p6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7"/>
          <p:cNvGrpSpPr/>
          <p:nvPr/>
        </p:nvGrpSpPr>
        <p:grpSpPr>
          <a:xfrm>
            <a:off x="7070492" y="3206648"/>
            <a:ext cx="358971" cy="357198"/>
            <a:chOff x="-52851675" y="3585650"/>
            <a:chExt cx="319000" cy="317425"/>
          </a:xfrm>
        </p:grpSpPr>
        <p:sp>
          <p:nvSpPr>
            <p:cNvPr id="7332" name="Google Shape;7332;p6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7"/>
          <p:cNvGrpSpPr/>
          <p:nvPr/>
        </p:nvGrpSpPr>
        <p:grpSpPr>
          <a:xfrm>
            <a:off x="7092647" y="3668449"/>
            <a:ext cx="314662" cy="358999"/>
            <a:chOff x="-52832000" y="3976300"/>
            <a:chExt cx="279625" cy="319025"/>
          </a:xfrm>
        </p:grpSpPr>
        <p:sp>
          <p:nvSpPr>
            <p:cNvPr id="7339" name="Google Shape;7339;p6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67"/>
          <p:cNvGrpSpPr/>
          <p:nvPr/>
        </p:nvGrpSpPr>
        <p:grpSpPr>
          <a:xfrm>
            <a:off x="6209853" y="4123097"/>
            <a:ext cx="316434" cy="358099"/>
            <a:chOff x="-51633225" y="3198925"/>
            <a:chExt cx="281200" cy="318225"/>
          </a:xfrm>
        </p:grpSpPr>
        <p:sp>
          <p:nvSpPr>
            <p:cNvPr id="7345" name="Google Shape;7345;p6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67"/>
          <p:cNvGrpSpPr/>
          <p:nvPr/>
        </p:nvGrpSpPr>
        <p:grpSpPr>
          <a:xfrm>
            <a:off x="6628676" y="1381018"/>
            <a:ext cx="365188" cy="357226"/>
            <a:chOff x="-56396775" y="3199700"/>
            <a:chExt cx="324525" cy="317450"/>
          </a:xfrm>
        </p:grpSpPr>
        <p:sp>
          <p:nvSpPr>
            <p:cNvPr id="7353" name="Google Shape;7353;p6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67"/>
          <p:cNvGrpSpPr/>
          <p:nvPr/>
        </p:nvGrpSpPr>
        <p:grpSpPr>
          <a:xfrm>
            <a:off x="6631771" y="1846953"/>
            <a:ext cx="358999" cy="335958"/>
            <a:chOff x="-56394425" y="3600600"/>
            <a:chExt cx="319025" cy="298550"/>
          </a:xfrm>
        </p:grpSpPr>
        <p:sp>
          <p:nvSpPr>
            <p:cNvPr id="7360" name="Google Shape;7360;p6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67"/>
          <p:cNvGrpSpPr/>
          <p:nvPr/>
        </p:nvGrpSpPr>
        <p:grpSpPr>
          <a:xfrm>
            <a:off x="6662538" y="2277717"/>
            <a:ext cx="327068" cy="357198"/>
            <a:chOff x="-56379450" y="3983400"/>
            <a:chExt cx="290650" cy="317425"/>
          </a:xfrm>
        </p:grpSpPr>
        <p:sp>
          <p:nvSpPr>
            <p:cNvPr id="7364" name="Google Shape;7364;p6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67"/>
          <p:cNvGrpSpPr/>
          <p:nvPr/>
        </p:nvGrpSpPr>
        <p:grpSpPr>
          <a:xfrm>
            <a:off x="5326242" y="2741864"/>
            <a:ext cx="316434" cy="358971"/>
            <a:chOff x="-54401725" y="3198925"/>
            <a:chExt cx="281200" cy="319000"/>
          </a:xfrm>
        </p:grpSpPr>
        <p:sp>
          <p:nvSpPr>
            <p:cNvPr id="7373" name="Google Shape;7373;p6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67"/>
          <p:cNvGrpSpPr/>
          <p:nvPr/>
        </p:nvGrpSpPr>
        <p:grpSpPr>
          <a:xfrm>
            <a:off x="5327128" y="3211965"/>
            <a:ext cx="314662" cy="358099"/>
            <a:chOff x="-54401725" y="3590375"/>
            <a:chExt cx="279625" cy="318225"/>
          </a:xfrm>
        </p:grpSpPr>
        <p:sp>
          <p:nvSpPr>
            <p:cNvPr id="7385" name="Google Shape;7385;p6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7"/>
          <p:cNvGrpSpPr/>
          <p:nvPr/>
        </p:nvGrpSpPr>
        <p:grpSpPr>
          <a:xfrm>
            <a:off x="5324920" y="3675538"/>
            <a:ext cx="319079" cy="358099"/>
            <a:chOff x="-54403300" y="3982600"/>
            <a:chExt cx="283550" cy="318225"/>
          </a:xfrm>
        </p:grpSpPr>
        <p:sp>
          <p:nvSpPr>
            <p:cNvPr id="7392" name="Google Shape;7392;p6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67"/>
          <p:cNvGrpSpPr/>
          <p:nvPr/>
        </p:nvGrpSpPr>
        <p:grpSpPr>
          <a:xfrm>
            <a:off x="7512313" y="2736772"/>
            <a:ext cx="356298" cy="356973"/>
            <a:chOff x="-52458650" y="3194400"/>
            <a:chExt cx="316625" cy="317225"/>
          </a:xfrm>
        </p:grpSpPr>
        <p:sp>
          <p:nvSpPr>
            <p:cNvPr id="7398" name="Google Shape;7398;p6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7"/>
          <p:cNvGrpSpPr/>
          <p:nvPr/>
        </p:nvGrpSpPr>
        <p:grpSpPr>
          <a:xfrm>
            <a:off x="4881188" y="2741864"/>
            <a:ext cx="314662" cy="358971"/>
            <a:chOff x="-54793175" y="3198925"/>
            <a:chExt cx="279625" cy="319000"/>
          </a:xfrm>
        </p:grpSpPr>
        <p:sp>
          <p:nvSpPr>
            <p:cNvPr id="7407" name="Google Shape;7407;p6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67"/>
          <p:cNvGrpSpPr/>
          <p:nvPr/>
        </p:nvGrpSpPr>
        <p:grpSpPr>
          <a:xfrm>
            <a:off x="7521611" y="3205748"/>
            <a:ext cx="337703" cy="357845"/>
            <a:chOff x="-52450000" y="3584850"/>
            <a:chExt cx="300100" cy="318000"/>
          </a:xfrm>
        </p:grpSpPr>
        <p:sp>
          <p:nvSpPr>
            <p:cNvPr id="7415" name="Google Shape;7415;p6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67"/>
          <p:cNvGrpSpPr/>
          <p:nvPr/>
        </p:nvGrpSpPr>
        <p:grpSpPr>
          <a:xfrm>
            <a:off x="7533131" y="3670221"/>
            <a:ext cx="314662" cy="357226"/>
            <a:chOff x="-52440550" y="3977875"/>
            <a:chExt cx="279625" cy="317450"/>
          </a:xfrm>
        </p:grpSpPr>
        <p:sp>
          <p:nvSpPr>
            <p:cNvPr id="7423" name="Google Shape;7423;p6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67"/>
          <p:cNvGrpSpPr/>
          <p:nvPr/>
        </p:nvGrpSpPr>
        <p:grpSpPr>
          <a:xfrm>
            <a:off x="6645066" y="4126427"/>
            <a:ext cx="314662" cy="358999"/>
            <a:chOff x="-51623775" y="3584850"/>
            <a:chExt cx="279625" cy="319025"/>
          </a:xfrm>
        </p:grpSpPr>
        <p:sp>
          <p:nvSpPr>
            <p:cNvPr id="7432" name="Google Shape;7432;p6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1" name="Google Shape;7441;p67"/>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42" name="Google Shape;7442;p67"/>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46" name="Shape 7446"/>
        <p:cNvGrpSpPr/>
        <p:nvPr/>
      </p:nvGrpSpPr>
      <p:grpSpPr>
        <a:xfrm>
          <a:off x="0" y="0"/>
          <a:ext cx="0" cy="0"/>
          <a:chOff x="0" y="0"/>
          <a:chExt cx="0" cy="0"/>
        </a:xfrm>
      </p:grpSpPr>
      <p:grpSp>
        <p:nvGrpSpPr>
          <p:cNvPr id="7447" name="Google Shape;7447;p68"/>
          <p:cNvGrpSpPr/>
          <p:nvPr/>
        </p:nvGrpSpPr>
        <p:grpSpPr>
          <a:xfrm>
            <a:off x="885675" y="1386849"/>
            <a:ext cx="276003" cy="357300"/>
            <a:chOff x="-50469125" y="3183175"/>
            <a:chExt cx="233150" cy="301825"/>
          </a:xfrm>
        </p:grpSpPr>
        <p:sp>
          <p:nvSpPr>
            <p:cNvPr id="7448" name="Google Shape;7448;p6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8"/>
          <p:cNvGrpSpPr/>
          <p:nvPr/>
        </p:nvGrpSpPr>
        <p:grpSpPr>
          <a:xfrm>
            <a:off x="845574" y="1822251"/>
            <a:ext cx="356205" cy="355288"/>
            <a:chOff x="-50504575" y="3550975"/>
            <a:chExt cx="300900" cy="300125"/>
          </a:xfrm>
        </p:grpSpPr>
        <p:sp>
          <p:nvSpPr>
            <p:cNvPr id="7452" name="Google Shape;7452;p6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8"/>
          <p:cNvGrpSpPr/>
          <p:nvPr/>
        </p:nvGrpSpPr>
        <p:grpSpPr>
          <a:xfrm>
            <a:off x="845574" y="2260493"/>
            <a:ext cx="356205" cy="354341"/>
            <a:chOff x="-50503000" y="3921175"/>
            <a:chExt cx="300900" cy="299325"/>
          </a:xfrm>
        </p:grpSpPr>
        <p:sp>
          <p:nvSpPr>
            <p:cNvPr id="7457" name="Google Shape;7457;p6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8"/>
          <p:cNvGrpSpPr/>
          <p:nvPr/>
        </p:nvGrpSpPr>
        <p:grpSpPr>
          <a:xfrm>
            <a:off x="3049627" y="1406411"/>
            <a:ext cx="355258" cy="356205"/>
            <a:chOff x="-48630025" y="3199700"/>
            <a:chExt cx="300100" cy="300900"/>
          </a:xfrm>
        </p:grpSpPr>
        <p:sp>
          <p:nvSpPr>
            <p:cNvPr id="7463" name="Google Shape;7463;p6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8"/>
          <p:cNvGrpSpPr/>
          <p:nvPr/>
        </p:nvGrpSpPr>
        <p:grpSpPr>
          <a:xfrm>
            <a:off x="3049627" y="1843707"/>
            <a:ext cx="355258" cy="355258"/>
            <a:chOff x="-48630025" y="3569100"/>
            <a:chExt cx="300100" cy="300100"/>
          </a:xfrm>
        </p:grpSpPr>
        <p:sp>
          <p:nvSpPr>
            <p:cNvPr id="7467" name="Google Shape;7467;p6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8"/>
          <p:cNvGrpSpPr/>
          <p:nvPr/>
        </p:nvGrpSpPr>
        <p:grpSpPr>
          <a:xfrm>
            <a:off x="3050101" y="2281003"/>
            <a:ext cx="354311" cy="353394"/>
            <a:chOff x="-48629225" y="3938500"/>
            <a:chExt cx="299300" cy="298525"/>
          </a:xfrm>
        </p:grpSpPr>
        <p:sp>
          <p:nvSpPr>
            <p:cNvPr id="7478" name="Google Shape;7478;p6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8"/>
          <p:cNvGrpSpPr/>
          <p:nvPr/>
        </p:nvGrpSpPr>
        <p:grpSpPr>
          <a:xfrm>
            <a:off x="1785504" y="2752344"/>
            <a:ext cx="311458" cy="354341"/>
            <a:chOff x="-46762575" y="3200500"/>
            <a:chExt cx="263100" cy="299325"/>
          </a:xfrm>
        </p:grpSpPr>
        <p:sp>
          <p:nvSpPr>
            <p:cNvPr id="7483" name="Google Shape;7483;p6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68"/>
          <p:cNvGrpSpPr/>
          <p:nvPr/>
        </p:nvGrpSpPr>
        <p:grpSpPr>
          <a:xfrm>
            <a:off x="1763589" y="3211066"/>
            <a:ext cx="355288" cy="312375"/>
            <a:chOff x="-46779900" y="3588000"/>
            <a:chExt cx="300125" cy="263875"/>
          </a:xfrm>
        </p:grpSpPr>
        <p:sp>
          <p:nvSpPr>
            <p:cNvPr id="7489" name="Google Shape;7489;p6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8"/>
          <p:cNvGrpSpPr/>
          <p:nvPr/>
        </p:nvGrpSpPr>
        <p:grpSpPr>
          <a:xfrm>
            <a:off x="1764062" y="3625988"/>
            <a:ext cx="354341" cy="353394"/>
            <a:chOff x="-46779100" y="3938500"/>
            <a:chExt cx="299325" cy="298525"/>
          </a:xfrm>
        </p:grpSpPr>
        <p:sp>
          <p:nvSpPr>
            <p:cNvPr id="7494" name="Google Shape;7494;p6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68"/>
          <p:cNvGrpSpPr/>
          <p:nvPr/>
        </p:nvGrpSpPr>
        <p:grpSpPr>
          <a:xfrm>
            <a:off x="3971800" y="2758855"/>
            <a:ext cx="355258" cy="355288"/>
            <a:chOff x="-44924250" y="3206000"/>
            <a:chExt cx="300100" cy="300125"/>
          </a:xfrm>
        </p:grpSpPr>
        <p:sp>
          <p:nvSpPr>
            <p:cNvPr id="7497" name="Google Shape;7497;p6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68"/>
          <p:cNvGrpSpPr/>
          <p:nvPr/>
        </p:nvGrpSpPr>
        <p:grpSpPr>
          <a:xfrm>
            <a:off x="1286286" y="1386849"/>
            <a:ext cx="355258" cy="355258"/>
            <a:chOff x="-50134375" y="3183175"/>
            <a:chExt cx="300100" cy="300100"/>
          </a:xfrm>
        </p:grpSpPr>
        <p:sp>
          <p:nvSpPr>
            <p:cNvPr id="7503" name="Google Shape;7503;p6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68"/>
          <p:cNvGrpSpPr/>
          <p:nvPr/>
        </p:nvGrpSpPr>
        <p:grpSpPr>
          <a:xfrm>
            <a:off x="1286286" y="1822251"/>
            <a:ext cx="355258" cy="355288"/>
            <a:chOff x="-50134375" y="3550975"/>
            <a:chExt cx="300100" cy="300125"/>
          </a:xfrm>
        </p:grpSpPr>
        <p:sp>
          <p:nvSpPr>
            <p:cNvPr id="7514" name="Google Shape;7514;p6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8"/>
          <p:cNvGrpSpPr/>
          <p:nvPr/>
        </p:nvGrpSpPr>
        <p:grpSpPr>
          <a:xfrm>
            <a:off x="1286286" y="2259783"/>
            <a:ext cx="355258" cy="355051"/>
            <a:chOff x="-50134375" y="3920575"/>
            <a:chExt cx="300100" cy="299925"/>
          </a:xfrm>
        </p:grpSpPr>
        <p:sp>
          <p:nvSpPr>
            <p:cNvPr id="7517" name="Google Shape;7517;p6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68"/>
          <p:cNvGrpSpPr/>
          <p:nvPr/>
        </p:nvGrpSpPr>
        <p:grpSpPr>
          <a:xfrm>
            <a:off x="3497010" y="1407358"/>
            <a:ext cx="357123" cy="355258"/>
            <a:chOff x="-48262200" y="3200500"/>
            <a:chExt cx="301675" cy="300100"/>
          </a:xfrm>
        </p:grpSpPr>
        <p:sp>
          <p:nvSpPr>
            <p:cNvPr id="7521" name="Google Shape;7521;p6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68"/>
          <p:cNvGrpSpPr/>
          <p:nvPr/>
        </p:nvGrpSpPr>
        <p:grpSpPr>
          <a:xfrm>
            <a:off x="3526383" y="1844447"/>
            <a:ext cx="298377" cy="354519"/>
            <a:chOff x="-48233050" y="3569725"/>
            <a:chExt cx="252050" cy="299475"/>
          </a:xfrm>
        </p:grpSpPr>
        <p:sp>
          <p:nvSpPr>
            <p:cNvPr id="7531" name="Google Shape;7531;p6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68"/>
          <p:cNvGrpSpPr/>
          <p:nvPr/>
        </p:nvGrpSpPr>
        <p:grpSpPr>
          <a:xfrm>
            <a:off x="3550148" y="2278191"/>
            <a:ext cx="250847" cy="358070"/>
            <a:chOff x="-48216525" y="3936125"/>
            <a:chExt cx="211900" cy="302475"/>
          </a:xfrm>
        </p:grpSpPr>
        <p:sp>
          <p:nvSpPr>
            <p:cNvPr id="7535" name="Google Shape;7535;p6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8"/>
          <p:cNvGrpSpPr/>
          <p:nvPr/>
        </p:nvGrpSpPr>
        <p:grpSpPr>
          <a:xfrm>
            <a:off x="2205866" y="2753261"/>
            <a:ext cx="355258" cy="355288"/>
            <a:chOff x="-46410500" y="3201275"/>
            <a:chExt cx="300100" cy="300125"/>
          </a:xfrm>
        </p:grpSpPr>
        <p:sp>
          <p:nvSpPr>
            <p:cNvPr id="7540" name="Google Shape;7540;p6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8"/>
          <p:cNvGrpSpPr/>
          <p:nvPr/>
        </p:nvGrpSpPr>
        <p:grpSpPr>
          <a:xfrm>
            <a:off x="2205866" y="3188692"/>
            <a:ext cx="355258" cy="356205"/>
            <a:chOff x="-46409700" y="3569100"/>
            <a:chExt cx="300100" cy="300900"/>
          </a:xfrm>
        </p:grpSpPr>
        <p:sp>
          <p:nvSpPr>
            <p:cNvPr id="7546" name="Google Shape;7546;p6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68"/>
          <p:cNvGrpSpPr/>
          <p:nvPr/>
        </p:nvGrpSpPr>
        <p:grpSpPr>
          <a:xfrm>
            <a:off x="2193747" y="3624124"/>
            <a:ext cx="379497" cy="358070"/>
            <a:chOff x="-46422300" y="3936925"/>
            <a:chExt cx="320575" cy="302475"/>
          </a:xfrm>
        </p:grpSpPr>
        <p:sp>
          <p:nvSpPr>
            <p:cNvPr id="7552" name="Google Shape;7552;p6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8"/>
          <p:cNvGrpSpPr/>
          <p:nvPr/>
        </p:nvGrpSpPr>
        <p:grpSpPr>
          <a:xfrm>
            <a:off x="3971326" y="3178452"/>
            <a:ext cx="356205" cy="355258"/>
            <a:chOff x="-44914800" y="3560450"/>
            <a:chExt cx="300900" cy="300100"/>
          </a:xfrm>
        </p:grpSpPr>
        <p:sp>
          <p:nvSpPr>
            <p:cNvPr id="7555" name="Google Shape;7555;p6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68"/>
          <p:cNvGrpSpPr/>
          <p:nvPr/>
        </p:nvGrpSpPr>
        <p:grpSpPr>
          <a:xfrm>
            <a:off x="1726378" y="1387086"/>
            <a:ext cx="354311" cy="354104"/>
            <a:chOff x="-49764975" y="3183375"/>
            <a:chExt cx="299300" cy="299125"/>
          </a:xfrm>
        </p:grpSpPr>
        <p:sp>
          <p:nvSpPr>
            <p:cNvPr id="7561" name="Google Shape;7561;p6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8"/>
          <p:cNvGrpSpPr/>
          <p:nvPr/>
        </p:nvGrpSpPr>
        <p:grpSpPr>
          <a:xfrm>
            <a:off x="1726378" y="1822547"/>
            <a:ext cx="354311" cy="355909"/>
            <a:chOff x="-49764975" y="3551225"/>
            <a:chExt cx="299300" cy="300650"/>
          </a:xfrm>
        </p:grpSpPr>
        <p:sp>
          <p:nvSpPr>
            <p:cNvPr id="7571" name="Google Shape;7571;p6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68"/>
          <p:cNvGrpSpPr/>
          <p:nvPr/>
        </p:nvGrpSpPr>
        <p:grpSpPr>
          <a:xfrm>
            <a:off x="1724040" y="2259310"/>
            <a:ext cx="358987" cy="355525"/>
            <a:chOff x="-49766550" y="3920175"/>
            <a:chExt cx="303250" cy="300325"/>
          </a:xfrm>
        </p:grpSpPr>
        <p:sp>
          <p:nvSpPr>
            <p:cNvPr id="7583" name="Google Shape;7583;p6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8"/>
          <p:cNvGrpSpPr/>
          <p:nvPr/>
        </p:nvGrpSpPr>
        <p:grpSpPr>
          <a:xfrm>
            <a:off x="3939571" y="1407358"/>
            <a:ext cx="357123" cy="354341"/>
            <a:chOff x="-47892800" y="3200500"/>
            <a:chExt cx="301675" cy="299325"/>
          </a:xfrm>
        </p:grpSpPr>
        <p:sp>
          <p:nvSpPr>
            <p:cNvPr id="7588" name="Google Shape;7588;p6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8"/>
          <p:cNvGrpSpPr/>
          <p:nvPr/>
        </p:nvGrpSpPr>
        <p:grpSpPr>
          <a:xfrm>
            <a:off x="4003437" y="1843707"/>
            <a:ext cx="229391" cy="355258"/>
            <a:chOff x="-47839250" y="3569100"/>
            <a:chExt cx="193775" cy="300100"/>
          </a:xfrm>
        </p:grpSpPr>
        <p:sp>
          <p:nvSpPr>
            <p:cNvPr id="7595" name="Google Shape;7595;p6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68"/>
          <p:cNvGrpSpPr/>
          <p:nvPr/>
        </p:nvGrpSpPr>
        <p:grpSpPr>
          <a:xfrm>
            <a:off x="3940503" y="2280056"/>
            <a:ext cx="355258" cy="356205"/>
            <a:chOff x="-47892800" y="3937700"/>
            <a:chExt cx="300100" cy="300900"/>
          </a:xfrm>
        </p:grpSpPr>
        <p:sp>
          <p:nvSpPr>
            <p:cNvPr id="7602" name="Google Shape;7602;p6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68"/>
          <p:cNvGrpSpPr/>
          <p:nvPr/>
        </p:nvGrpSpPr>
        <p:grpSpPr>
          <a:xfrm>
            <a:off x="2645798" y="2773770"/>
            <a:ext cx="355258" cy="311458"/>
            <a:chOff x="-46042675" y="3218600"/>
            <a:chExt cx="300100" cy="263100"/>
          </a:xfrm>
        </p:grpSpPr>
        <p:sp>
          <p:nvSpPr>
            <p:cNvPr id="7611" name="Google Shape;7611;p6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8"/>
          <p:cNvGrpSpPr/>
          <p:nvPr/>
        </p:nvGrpSpPr>
        <p:grpSpPr>
          <a:xfrm>
            <a:off x="2645798" y="3188219"/>
            <a:ext cx="355258" cy="323118"/>
            <a:chOff x="-46042675" y="3568700"/>
            <a:chExt cx="300100" cy="272950"/>
          </a:xfrm>
        </p:grpSpPr>
        <p:sp>
          <p:nvSpPr>
            <p:cNvPr id="7618" name="Google Shape;7618;p6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68"/>
          <p:cNvGrpSpPr/>
          <p:nvPr/>
        </p:nvGrpSpPr>
        <p:grpSpPr>
          <a:xfrm>
            <a:off x="2687749" y="3625189"/>
            <a:ext cx="271357" cy="356057"/>
            <a:chOff x="-46007225" y="3937825"/>
            <a:chExt cx="229225" cy="300775"/>
          </a:xfrm>
        </p:grpSpPr>
        <p:sp>
          <p:nvSpPr>
            <p:cNvPr id="7623" name="Google Shape;7623;p6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68"/>
          <p:cNvGrpSpPr/>
          <p:nvPr/>
        </p:nvGrpSpPr>
        <p:grpSpPr>
          <a:xfrm>
            <a:off x="3993241" y="3615275"/>
            <a:ext cx="312375" cy="357596"/>
            <a:chOff x="-44895900" y="3929450"/>
            <a:chExt cx="263875" cy="302075"/>
          </a:xfrm>
        </p:grpSpPr>
        <p:sp>
          <p:nvSpPr>
            <p:cNvPr id="7634" name="Google Shape;7634;p6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68"/>
          <p:cNvGrpSpPr/>
          <p:nvPr/>
        </p:nvGrpSpPr>
        <p:grpSpPr>
          <a:xfrm>
            <a:off x="2167060" y="1398036"/>
            <a:ext cx="356205" cy="332885"/>
            <a:chOff x="-49397175" y="3192625"/>
            <a:chExt cx="300900" cy="281200"/>
          </a:xfrm>
        </p:grpSpPr>
        <p:sp>
          <p:nvSpPr>
            <p:cNvPr id="7641" name="Google Shape;7641;p6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68"/>
          <p:cNvGrpSpPr/>
          <p:nvPr/>
        </p:nvGrpSpPr>
        <p:grpSpPr>
          <a:xfrm>
            <a:off x="2193163" y="1822251"/>
            <a:ext cx="304000" cy="356205"/>
            <a:chOff x="-49375900" y="3550975"/>
            <a:chExt cx="256800" cy="300900"/>
          </a:xfrm>
        </p:grpSpPr>
        <p:sp>
          <p:nvSpPr>
            <p:cNvPr id="7649" name="Google Shape;7649;p6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68"/>
          <p:cNvGrpSpPr/>
          <p:nvPr/>
        </p:nvGrpSpPr>
        <p:grpSpPr>
          <a:xfrm>
            <a:off x="2188516" y="2259546"/>
            <a:ext cx="313293" cy="356205"/>
            <a:chOff x="-49378250" y="3920375"/>
            <a:chExt cx="264650" cy="300900"/>
          </a:xfrm>
        </p:grpSpPr>
        <p:sp>
          <p:nvSpPr>
            <p:cNvPr id="7661" name="Google Shape;7661;p6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68"/>
          <p:cNvGrpSpPr/>
          <p:nvPr/>
        </p:nvGrpSpPr>
        <p:grpSpPr>
          <a:xfrm>
            <a:off x="907504" y="2752344"/>
            <a:ext cx="312375" cy="357123"/>
            <a:chOff x="-47505300" y="3200500"/>
            <a:chExt cx="263875" cy="301675"/>
          </a:xfrm>
        </p:grpSpPr>
        <p:sp>
          <p:nvSpPr>
            <p:cNvPr id="7669" name="Google Shape;7669;p6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68"/>
          <p:cNvGrpSpPr/>
          <p:nvPr/>
        </p:nvGrpSpPr>
        <p:grpSpPr>
          <a:xfrm>
            <a:off x="885604" y="3188692"/>
            <a:ext cx="356176" cy="355051"/>
            <a:chOff x="-47524975" y="3569100"/>
            <a:chExt cx="300875" cy="299925"/>
          </a:xfrm>
        </p:grpSpPr>
        <p:sp>
          <p:nvSpPr>
            <p:cNvPr id="7683" name="Google Shape;7683;p6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8"/>
          <p:cNvGrpSpPr/>
          <p:nvPr/>
        </p:nvGrpSpPr>
        <p:grpSpPr>
          <a:xfrm>
            <a:off x="886062" y="3667954"/>
            <a:ext cx="355258" cy="270410"/>
            <a:chOff x="-47523400" y="3973950"/>
            <a:chExt cx="300100" cy="228425"/>
          </a:xfrm>
        </p:grpSpPr>
        <p:sp>
          <p:nvSpPr>
            <p:cNvPr id="7689" name="Google Shape;7689;p6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8"/>
          <p:cNvGrpSpPr/>
          <p:nvPr/>
        </p:nvGrpSpPr>
        <p:grpSpPr>
          <a:xfrm>
            <a:off x="3091183" y="2750953"/>
            <a:ext cx="354341" cy="357596"/>
            <a:chOff x="-45673275" y="3199325"/>
            <a:chExt cx="299325" cy="302075"/>
          </a:xfrm>
        </p:grpSpPr>
        <p:sp>
          <p:nvSpPr>
            <p:cNvPr id="7695" name="Google Shape;7695;p6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68"/>
          <p:cNvGrpSpPr/>
          <p:nvPr/>
        </p:nvGrpSpPr>
        <p:grpSpPr>
          <a:xfrm>
            <a:off x="3090251" y="3209202"/>
            <a:ext cx="356205" cy="314240"/>
            <a:chOff x="-45674075" y="3586425"/>
            <a:chExt cx="300900" cy="265450"/>
          </a:xfrm>
        </p:grpSpPr>
        <p:sp>
          <p:nvSpPr>
            <p:cNvPr id="7699" name="Google Shape;7699;p6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68"/>
          <p:cNvGrpSpPr/>
          <p:nvPr/>
        </p:nvGrpSpPr>
        <p:grpSpPr>
          <a:xfrm>
            <a:off x="3091183" y="3625041"/>
            <a:ext cx="354341" cy="356205"/>
            <a:chOff x="-45673275" y="3937700"/>
            <a:chExt cx="299325" cy="300900"/>
          </a:xfrm>
        </p:grpSpPr>
        <p:sp>
          <p:nvSpPr>
            <p:cNvPr id="7702" name="Google Shape;7702;p6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68"/>
          <p:cNvGrpSpPr/>
          <p:nvPr/>
        </p:nvGrpSpPr>
        <p:grpSpPr>
          <a:xfrm>
            <a:off x="2205349" y="4117825"/>
            <a:ext cx="356205" cy="356205"/>
            <a:chOff x="-44512325" y="3176075"/>
            <a:chExt cx="300900" cy="300900"/>
          </a:xfrm>
        </p:grpSpPr>
        <p:sp>
          <p:nvSpPr>
            <p:cNvPr id="7709" name="Google Shape;7709;p6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8"/>
          <p:cNvGrpSpPr/>
          <p:nvPr/>
        </p:nvGrpSpPr>
        <p:grpSpPr>
          <a:xfrm>
            <a:off x="2608689" y="1386849"/>
            <a:ext cx="354341" cy="354341"/>
            <a:chOff x="-49027775" y="3183175"/>
            <a:chExt cx="299325" cy="299325"/>
          </a:xfrm>
        </p:grpSpPr>
        <p:sp>
          <p:nvSpPr>
            <p:cNvPr id="7713" name="Google Shape;7713;p6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68"/>
          <p:cNvGrpSpPr/>
          <p:nvPr/>
        </p:nvGrpSpPr>
        <p:grpSpPr>
          <a:xfrm>
            <a:off x="2608230" y="1822251"/>
            <a:ext cx="355258" cy="357152"/>
            <a:chOff x="-49027775" y="3550975"/>
            <a:chExt cx="300100" cy="301700"/>
          </a:xfrm>
        </p:grpSpPr>
        <p:sp>
          <p:nvSpPr>
            <p:cNvPr id="7718" name="Google Shape;7718;p6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68"/>
          <p:cNvGrpSpPr/>
          <p:nvPr/>
        </p:nvGrpSpPr>
        <p:grpSpPr>
          <a:xfrm>
            <a:off x="2606306" y="2259310"/>
            <a:ext cx="359106" cy="355525"/>
            <a:chOff x="-49031025" y="3920175"/>
            <a:chExt cx="303350" cy="300325"/>
          </a:xfrm>
        </p:grpSpPr>
        <p:sp>
          <p:nvSpPr>
            <p:cNvPr id="7729" name="Google Shape;7729;p6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68"/>
          <p:cNvGrpSpPr/>
          <p:nvPr/>
        </p:nvGrpSpPr>
        <p:grpSpPr>
          <a:xfrm>
            <a:off x="1322411" y="2752344"/>
            <a:ext cx="356176" cy="354341"/>
            <a:chOff x="-47155575" y="3200500"/>
            <a:chExt cx="300875" cy="299325"/>
          </a:xfrm>
        </p:grpSpPr>
        <p:sp>
          <p:nvSpPr>
            <p:cNvPr id="7736" name="Google Shape;7736;p6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68"/>
          <p:cNvGrpSpPr/>
          <p:nvPr/>
        </p:nvGrpSpPr>
        <p:grpSpPr>
          <a:xfrm>
            <a:off x="1322870" y="3188692"/>
            <a:ext cx="355258" cy="355258"/>
            <a:chOff x="-47154800" y="3569100"/>
            <a:chExt cx="300100" cy="300100"/>
          </a:xfrm>
        </p:grpSpPr>
        <p:sp>
          <p:nvSpPr>
            <p:cNvPr id="7743" name="Google Shape;7743;p6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8"/>
          <p:cNvGrpSpPr/>
          <p:nvPr/>
        </p:nvGrpSpPr>
        <p:grpSpPr>
          <a:xfrm>
            <a:off x="1323343" y="3626905"/>
            <a:ext cx="354311" cy="353423"/>
            <a:chOff x="-47154000" y="3939275"/>
            <a:chExt cx="299300" cy="298550"/>
          </a:xfrm>
        </p:grpSpPr>
        <p:sp>
          <p:nvSpPr>
            <p:cNvPr id="7750" name="Google Shape;7750;p6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68"/>
          <p:cNvGrpSpPr/>
          <p:nvPr/>
        </p:nvGrpSpPr>
        <p:grpSpPr>
          <a:xfrm>
            <a:off x="3548633" y="2752344"/>
            <a:ext cx="312375" cy="354341"/>
            <a:chOff x="-45286550" y="3200500"/>
            <a:chExt cx="263875" cy="299325"/>
          </a:xfrm>
        </p:grpSpPr>
        <p:sp>
          <p:nvSpPr>
            <p:cNvPr id="7755" name="Google Shape;7755;p6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68"/>
          <p:cNvGrpSpPr/>
          <p:nvPr/>
        </p:nvGrpSpPr>
        <p:grpSpPr>
          <a:xfrm>
            <a:off x="3548633" y="3189639"/>
            <a:ext cx="312375" cy="354311"/>
            <a:chOff x="-45286550" y="3569900"/>
            <a:chExt cx="263875" cy="299300"/>
          </a:xfrm>
        </p:grpSpPr>
        <p:sp>
          <p:nvSpPr>
            <p:cNvPr id="7759" name="Google Shape;7759;p6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8"/>
          <p:cNvGrpSpPr/>
          <p:nvPr/>
        </p:nvGrpSpPr>
        <p:grpSpPr>
          <a:xfrm>
            <a:off x="3559820" y="3625988"/>
            <a:ext cx="290001" cy="355258"/>
            <a:chOff x="-45277900" y="3938500"/>
            <a:chExt cx="244975" cy="300100"/>
          </a:xfrm>
        </p:grpSpPr>
        <p:sp>
          <p:nvSpPr>
            <p:cNvPr id="7766" name="Google Shape;7766;p6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8"/>
          <p:cNvGrpSpPr/>
          <p:nvPr/>
        </p:nvGrpSpPr>
        <p:grpSpPr>
          <a:xfrm>
            <a:off x="2645769" y="4095090"/>
            <a:ext cx="355258" cy="355258"/>
            <a:chOff x="-44502875" y="3576975"/>
            <a:chExt cx="300100" cy="300100"/>
          </a:xfrm>
        </p:grpSpPr>
        <p:sp>
          <p:nvSpPr>
            <p:cNvPr id="7771" name="Google Shape;7771;p6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68"/>
          <p:cNvGrpSpPr/>
          <p:nvPr/>
        </p:nvGrpSpPr>
        <p:grpSpPr>
          <a:xfrm>
            <a:off x="4858981" y="1820745"/>
            <a:ext cx="356196" cy="354670"/>
            <a:chOff x="-13946200" y="3647075"/>
            <a:chExt cx="353650" cy="352100"/>
          </a:xfrm>
        </p:grpSpPr>
        <p:sp>
          <p:nvSpPr>
            <p:cNvPr id="7775" name="Google Shape;7775;p6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68"/>
          <p:cNvGrpSpPr/>
          <p:nvPr/>
        </p:nvGrpSpPr>
        <p:grpSpPr>
          <a:xfrm>
            <a:off x="6642374" y="1380228"/>
            <a:ext cx="357002" cy="354267"/>
            <a:chOff x="-12163025" y="3214275"/>
            <a:chExt cx="354450" cy="351700"/>
          </a:xfrm>
        </p:grpSpPr>
        <p:sp>
          <p:nvSpPr>
            <p:cNvPr id="7782" name="Google Shape;7782;p6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68"/>
          <p:cNvGrpSpPr/>
          <p:nvPr/>
        </p:nvGrpSpPr>
        <p:grpSpPr>
          <a:xfrm>
            <a:off x="6643154" y="1819965"/>
            <a:ext cx="355441" cy="356232"/>
            <a:chOff x="-12160675" y="3647875"/>
            <a:chExt cx="352900" cy="353650"/>
          </a:xfrm>
        </p:grpSpPr>
        <p:sp>
          <p:nvSpPr>
            <p:cNvPr id="7786" name="Google Shape;7786;p6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68"/>
          <p:cNvGrpSpPr/>
          <p:nvPr/>
        </p:nvGrpSpPr>
        <p:grpSpPr>
          <a:xfrm>
            <a:off x="6653870" y="2264421"/>
            <a:ext cx="354635" cy="356232"/>
            <a:chOff x="-12160675" y="4081850"/>
            <a:chExt cx="352100" cy="353650"/>
          </a:xfrm>
        </p:grpSpPr>
        <p:sp>
          <p:nvSpPr>
            <p:cNvPr id="7794" name="Google Shape;7794;p6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68"/>
          <p:cNvGrpSpPr/>
          <p:nvPr/>
        </p:nvGrpSpPr>
        <p:grpSpPr>
          <a:xfrm>
            <a:off x="4858836" y="2738864"/>
            <a:ext cx="355416" cy="355652"/>
            <a:chOff x="-10391650" y="3180600"/>
            <a:chExt cx="352875" cy="353075"/>
          </a:xfrm>
        </p:grpSpPr>
        <p:sp>
          <p:nvSpPr>
            <p:cNvPr id="7801" name="Google Shape;7801;p6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68"/>
          <p:cNvGrpSpPr/>
          <p:nvPr/>
        </p:nvGrpSpPr>
        <p:grpSpPr>
          <a:xfrm>
            <a:off x="4858835" y="3215662"/>
            <a:ext cx="354635" cy="353890"/>
            <a:chOff x="-10390875" y="3616350"/>
            <a:chExt cx="352100" cy="351325"/>
          </a:xfrm>
        </p:grpSpPr>
        <p:sp>
          <p:nvSpPr>
            <p:cNvPr id="7808" name="Google Shape;7808;p6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68"/>
          <p:cNvGrpSpPr/>
          <p:nvPr/>
        </p:nvGrpSpPr>
        <p:grpSpPr>
          <a:xfrm>
            <a:off x="7525810" y="2740327"/>
            <a:ext cx="312585" cy="354670"/>
            <a:chOff x="-10370400" y="4049550"/>
            <a:chExt cx="310350" cy="352100"/>
          </a:xfrm>
        </p:grpSpPr>
        <p:sp>
          <p:nvSpPr>
            <p:cNvPr id="7812" name="Google Shape;7812;p6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68"/>
          <p:cNvGrpSpPr/>
          <p:nvPr/>
        </p:nvGrpSpPr>
        <p:grpSpPr>
          <a:xfrm>
            <a:off x="6630066" y="2739268"/>
            <a:ext cx="379236" cy="354847"/>
            <a:chOff x="-8674650" y="3210975"/>
            <a:chExt cx="376525" cy="352275"/>
          </a:xfrm>
        </p:grpSpPr>
        <p:sp>
          <p:nvSpPr>
            <p:cNvPr id="7818" name="Google Shape;7818;p6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68"/>
          <p:cNvGrpSpPr/>
          <p:nvPr/>
        </p:nvGrpSpPr>
        <p:grpSpPr>
          <a:xfrm>
            <a:off x="5301563" y="1820745"/>
            <a:ext cx="356221" cy="354670"/>
            <a:chOff x="-13512225" y="3647075"/>
            <a:chExt cx="353675" cy="352100"/>
          </a:xfrm>
        </p:grpSpPr>
        <p:sp>
          <p:nvSpPr>
            <p:cNvPr id="7825" name="Google Shape;7825;p6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68"/>
          <p:cNvGrpSpPr/>
          <p:nvPr/>
        </p:nvGrpSpPr>
        <p:grpSpPr>
          <a:xfrm>
            <a:off x="5311876" y="2264811"/>
            <a:ext cx="356221" cy="355451"/>
            <a:chOff x="-13512225" y="4080275"/>
            <a:chExt cx="353675" cy="352875"/>
          </a:xfrm>
        </p:grpSpPr>
        <p:sp>
          <p:nvSpPr>
            <p:cNvPr id="7836" name="Google Shape;7836;p6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68"/>
          <p:cNvGrpSpPr/>
          <p:nvPr/>
        </p:nvGrpSpPr>
        <p:grpSpPr>
          <a:xfrm>
            <a:off x="7084956" y="1412172"/>
            <a:ext cx="356196" cy="290379"/>
            <a:chOff x="-11728250" y="3245400"/>
            <a:chExt cx="353650" cy="288275"/>
          </a:xfrm>
        </p:grpSpPr>
        <p:sp>
          <p:nvSpPr>
            <p:cNvPr id="7848" name="Google Shape;7848;p6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68"/>
          <p:cNvGrpSpPr/>
          <p:nvPr/>
        </p:nvGrpSpPr>
        <p:grpSpPr>
          <a:xfrm>
            <a:off x="7117464" y="2264811"/>
            <a:ext cx="311804" cy="355451"/>
            <a:chOff x="-11703850" y="4081850"/>
            <a:chExt cx="309575" cy="352875"/>
          </a:xfrm>
        </p:grpSpPr>
        <p:sp>
          <p:nvSpPr>
            <p:cNvPr id="7854" name="Google Shape;7854;p6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68"/>
          <p:cNvGrpSpPr/>
          <p:nvPr/>
        </p:nvGrpSpPr>
        <p:grpSpPr>
          <a:xfrm>
            <a:off x="5306120" y="2738964"/>
            <a:ext cx="357002" cy="355451"/>
            <a:chOff x="-9958475" y="3180025"/>
            <a:chExt cx="354450" cy="352875"/>
          </a:xfrm>
        </p:grpSpPr>
        <p:sp>
          <p:nvSpPr>
            <p:cNvPr id="7863" name="Google Shape;7863;p6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68"/>
          <p:cNvGrpSpPr/>
          <p:nvPr/>
        </p:nvGrpSpPr>
        <p:grpSpPr>
          <a:xfrm>
            <a:off x="5315247" y="3214945"/>
            <a:ext cx="337966" cy="355325"/>
            <a:chOff x="-9949025" y="3615575"/>
            <a:chExt cx="335550" cy="352750"/>
          </a:xfrm>
        </p:grpSpPr>
        <p:sp>
          <p:nvSpPr>
            <p:cNvPr id="7867" name="Google Shape;7867;p6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68"/>
          <p:cNvGrpSpPr/>
          <p:nvPr/>
        </p:nvGrpSpPr>
        <p:grpSpPr>
          <a:xfrm>
            <a:off x="7950093" y="2738451"/>
            <a:ext cx="360175" cy="358423"/>
            <a:chOff x="-9961625" y="4048175"/>
            <a:chExt cx="357600" cy="355825"/>
          </a:xfrm>
        </p:grpSpPr>
        <p:sp>
          <p:nvSpPr>
            <p:cNvPr id="7871" name="Google Shape;7871;p6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68"/>
          <p:cNvGrpSpPr/>
          <p:nvPr/>
        </p:nvGrpSpPr>
        <p:grpSpPr>
          <a:xfrm>
            <a:off x="6636814" y="3213963"/>
            <a:ext cx="364959" cy="357289"/>
            <a:chOff x="-8680950" y="3624225"/>
            <a:chExt cx="362350" cy="354700"/>
          </a:xfrm>
        </p:grpSpPr>
        <p:sp>
          <p:nvSpPr>
            <p:cNvPr id="7878" name="Google Shape;7878;p6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68"/>
          <p:cNvGrpSpPr/>
          <p:nvPr/>
        </p:nvGrpSpPr>
        <p:grpSpPr>
          <a:xfrm>
            <a:off x="5773058" y="1379624"/>
            <a:ext cx="313365" cy="355476"/>
            <a:chOff x="-13056975" y="3212300"/>
            <a:chExt cx="311125" cy="352900"/>
          </a:xfrm>
        </p:grpSpPr>
        <p:sp>
          <p:nvSpPr>
            <p:cNvPr id="7885" name="Google Shape;7885;p6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68"/>
          <p:cNvGrpSpPr/>
          <p:nvPr/>
        </p:nvGrpSpPr>
        <p:grpSpPr>
          <a:xfrm>
            <a:off x="5750446" y="1820418"/>
            <a:ext cx="358588" cy="355325"/>
            <a:chOff x="-13077450" y="3647075"/>
            <a:chExt cx="356025" cy="352750"/>
          </a:xfrm>
        </p:grpSpPr>
        <p:sp>
          <p:nvSpPr>
            <p:cNvPr id="7890" name="Google Shape;7890;p6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68"/>
          <p:cNvGrpSpPr/>
          <p:nvPr/>
        </p:nvGrpSpPr>
        <p:grpSpPr>
          <a:xfrm>
            <a:off x="5761552" y="2264018"/>
            <a:ext cx="357002" cy="357037"/>
            <a:chOff x="-13079025" y="4079475"/>
            <a:chExt cx="354450" cy="354450"/>
          </a:xfrm>
        </p:grpSpPr>
        <p:sp>
          <p:nvSpPr>
            <p:cNvPr id="7894" name="Google Shape;7894;p6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68"/>
          <p:cNvGrpSpPr/>
          <p:nvPr/>
        </p:nvGrpSpPr>
        <p:grpSpPr>
          <a:xfrm>
            <a:off x="7534619" y="1380027"/>
            <a:ext cx="356221" cy="354670"/>
            <a:chOff x="-11292700" y="3213875"/>
            <a:chExt cx="353675" cy="352100"/>
          </a:xfrm>
        </p:grpSpPr>
        <p:sp>
          <p:nvSpPr>
            <p:cNvPr id="7899" name="Google Shape;7899;p6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68"/>
          <p:cNvGrpSpPr/>
          <p:nvPr/>
        </p:nvGrpSpPr>
        <p:grpSpPr>
          <a:xfrm>
            <a:off x="7528677" y="1819965"/>
            <a:ext cx="368106" cy="356232"/>
            <a:chOff x="-11299000" y="3647875"/>
            <a:chExt cx="365475" cy="353650"/>
          </a:xfrm>
        </p:grpSpPr>
        <p:sp>
          <p:nvSpPr>
            <p:cNvPr id="7907" name="Google Shape;7907;p6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68"/>
          <p:cNvGrpSpPr/>
          <p:nvPr/>
        </p:nvGrpSpPr>
        <p:grpSpPr>
          <a:xfrm>
            <a:off x="7544139" y="2275916"/>
            <a:ext cx="357808" cy="333240"/>
            <a:chOff x="-11295075" y="4092875"/>
            <a:chExt cx="355250" cy="330825"/>
          </a:xfrm>
        </p:grpSpPr>
        <p:sp>
          <p:nvSpPr>
            <p:cNvPr id="7914" name="Google Shape;7914;p6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68"/>
          <p:cNvGrpSpPr/>
          <p:nvPr/>
        </p:nvGrpSpPr>
        <p:grpSpPr>
          <a:xfrm>
            <a:off x="5769739" y="2738964"/>
            <a:ext cx="312585" cy="355451"/>
            <a:chOff x="-9500075" y="3180800"/>
            <a:chExt cx="310350" cy="352875"/>
          </a:xfrm>
        </p:grpSpPr>
        <p:sp>
          <p:nvSpPr>
            <p:cNvPr id="7920" name="Google Shape;7920;p6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68"/>
          <p:cNvGrpSpPr/>
          <p:nvPr/>
        </p:nvGrpSpPr>
        <p:grpSpPr>
          <a:xfrm>
            <a:off x="5747530" y="3214479"/>
            <a:ext cx="356221" cy="356257"/>
            <a:chOff x="-9523700" y="3614000"/>
            <a:chExt cx="353675" cy="353675"/>
          </a:xfrm>
        </p:grpSpPr>
        <p:sp>
          <p:nvSpPr>
            <p:cNvPr id="7930" name="Google Shape;7930;p6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68"/>
          <p:cNvGrpSpPr/>
          <p:nvPr/>
        </p:nvGrpSpPr>
        <p:grpSpPr>
          <a:xfrm>
            <a:off x="7532481" y="3237121"/>
            <a:ext cx="356221" cy="354670"/>
            <a:chOff x="-9523700" y="4049550"/>
            <a:chExt cx="353675" cy="352100"/>
          </a:xfrm>
        </p:grpSpPr>
        <p:sp>
          <p:nvSpPr>
            <p:cNvPr id="7940" name="Google Shape;7940;p6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68"/>
          <p:cNvGrpSpPr/>
          <p:nvPr/>
        </p:nvGrpSpPr>
        <p:grpSpPr>
          <a:xfrm>
            <a:off x="7088596" y="3237094"/>
            <a:ext cx="357002" cy="311029"/>
            <a:chOff x="-8209150" y="3659675"/>
            <a:chExt cx="354450" cy="308775"/>
          </a:xfrm>
        </p:grpSpPr>
        <p:sp>
          <p:nvSpPr>
            <p:cNvPr id="7948" name="Google Shape;7948;p6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68"/>
          <p:cNvGrpSpPr/>
          <p:nvPr/>
        </p:nvGrpSpPr>
        <p:grpSpPr>
          <a:xfrm>
            <a:off x="6202157" y="2266007"/>
            <a:ext cx="356221" cy="353059"/>
            <a:chOff x="-12643475" y="4081850"/>
            <a:chExt cx="353675" cy="350500"/>
          </a:xfrm>
        </p:grpSpPr>
        <p:sp>
          <p:nvSpPr>
            <p:cNvPr id="7955" name="Google Shape;7955;p6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9" name="Google Shape;7959;p68"/>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0" name="Google Shape;7960;p68"/>
          <p:cNvGrpSpPr/>
          <p:nvPr/>
        </p:nvGrpSpPr>
        <p:grpSpPr>
          <a:xfrm>
            <a:off x="7984757" y="2275916"/>
            <a:ext cx="356221" cy="333240"/>
            <a:chOff x="-10858725" y="4092875"/>
            <a:chExt cx="353675" cy="330825"/>
          </a:xfrm>
        </p:grpSpPr>
        <p:sp>
          <p:nvSpPr>
            <p:cNvPr id="7961" name="Google Shape;7961;p6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68"/>
          <p:cNvGrpSpPr/>
          <p:nvPr/>
        </p:nvGrpSpPr>
        <p:grpSpPr>
          <a:xfrm>
            <a:off x="6243280" y="3214882"/>
            <a:ext cx="252278" cy="355451"/>
            <a:chOff x="-9039300" y="3614000"/>
            <a:chExt cx="250475" cy="352875"/>
          </a:xfrm>
        </p:grpSpPr>
        <p:sp>
          <p:nvSpPr>
            <p:cNvPr id="7968" name="Google Shape;7968;p6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68"/>
          <p:cNvGrpSpPr/>
          <p:nvPr/>
        </p:nvGrpSpPr>
        <p:grpSpPr>
          <a:xfrm>
            <a:off x="7975246" y="3237121"/>
            <a:ext cx="354635" cy="354670"/>
            <a:chOff x="-9088150" y="4049550"/>
            <a:chExt cx="352100" cy="352100"/>
          </a:xfrm>
        </p:grpSpPr>
        <p:sp>
          <p:nvSpPr>
            <p:cNvPr id="7971" name="Google Shape;7971;p6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68"/>
          <p:cNvGrpSpPr/>
          <p:nvPr/>
        </p:nvGrpSpPr>
        <p:grpSpPr>
          <a:xfrm>
            <a:off x="7109610" y="2739354"/>
            <a:ext cx="315757" cy="354670"/>
            <a:chOff x="-8191825" y="3174500"/>
            <a:chExt cx="313500" cy="352100"/>
          </a:xfrm>
        </p:grpSpPr>
        <p:sp>
          <p:nvSpPr>
            <p:cNvPr id="7978" name="Google Shape;7978;p6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8"/>
          <p:cNvGrpSpPr/>
          <p:nvPr/>
        </p:nvGrpSpPr>
        <p:grpSpPr>
          <a:xfrm>
            <a:off x="4858968" y="1379875"/>
            <a:ext cx="356221" cy="354973"/>
            <a:chOff x="-13947000" y="3212800"/>
            <a:chExt cx="353675" cy="352400"/>
          </a:xfrm>
        </p:grpSpPr>
        <p:sp>
          <p:nvSpPr>
            <p:cNvPr id="7982" name="Google Shape;7982;p6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4" name="Google Shape;7984;p68"/>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5" name="Google Shape;7985;p68"/>
          <p:cNvGrpSpPr/>
          <p:nvPr/>
        </p:nvGrpSpPr>
        <p:grpSpPr>
          <a:xfrm>
            <a:off x="5301563" y="1379233"/>
            <a:ext cx="356221" cy="356257"/>
            <a:chOff x="-13512225" y="3211525"/>
            <a:chExt cx="353675" cy="353675"/>
          </a:xfrm>
        </p:grpSpPr>
        <p:sp>
          <p:nvSpPr>
            <p:cNvPr id="7986" name="Google Shape;7986;p6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68"/>
          <p:cNvGrpSpPr/>
          <p:nvPr/>
        </p:nvGrpSpPr>
        <p:grpSpPr>
          <a:xfrm>
            <a:off x="6191845" y="1379624"/>
            <a:ext cx="356221" cy="355476"/>
            <a:chOff x="-12643475" y="3212300"/>
            <a:chExt cx="353675" cy="352900"/>
          </a:xfrm>
        </p:grpSpPr>
        <p:sp>
          <p:nvSpPr>
            <p:cNvPr id="7992" name="Google Shape;7992;p6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68"/>
          <p:cNvGrpSpPr/>
          <p:nvPr/>
        </p:nvGrpSpPr>
        <p:grpSpPr>
          <a:xfrm>
            <a:off x="6191845" y="1831398"/>
            <a:ext cx="356221" cy="333366"/>
            <a:chOff x="-12643475" y="3657325"/>
            <a:chExt cx="353675" cy="330950"/>
          </a:xfrm>
        </p:grpSpPr>
        <p:sp>
          <p:nvSpPr>
            <p:cNvPr id="8002" name="Google Shape;8002;p6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68"/>
          <p:cNvGrpSpPr/>
          <p:nvPr/>
        </p:nvGrpSpPr>
        <p:grpSpPr>
          <a:xfrm>
            <a:off x="7974847" y="1380027"/>
            <a:ext cx="355416" cy="354670"/>
            <a:chOff x="-10857925" y="3213875"/>
            <a:chExt cx="352875" cy="352100"/>
          </a:xfrm>
        </p:grpSpPr>
        <p:sp>
          <p:nvSpPr>
            <p:cNvPr id="8009" name="Google Shape;8009;p6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68"/>
          <p:cNvGrpSpPr/>
          <p:nvPr/>
        </p:nvGrpSpPr>
        <p:grpSpPr>
          <a:xfrm>
            <a:off x="6191762" y="2739455"/>
            <a:ext cx="356096" cy="354469"/>
            <a:chOff x="-9089725" y="3180200"/>
            <a:chExt cx="353550" cy="351900"/>
          </a:xfrm>
        </p:grpSpPr>
        <p:sp>
          <p:nvSpPr>
            <p:cNvPr id="8020" name="Google Shape;8020;p6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68"/>
          <p:cNvGrpSpPr/>
          <p:nvPr/>
        </p:nvGrpSpPr>
        <p:grpSpPr>
          <a:xfrm>
            <a:off x="7083760" y="1819260"/>
            <a:ext cx="358588" cy="357642"/>
            <a:chOff x="7083760" y="1971660"/>
            <a:chExt cx="358588" cy="357642"/>
          </a:xfrm>
        </p:grpSpPr>
        <p:sp>
          <p:nvSpPr>
            <p:cNvPr id="8023" name="Google Shape;8023;p6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5" name="Google Shape;8035;p68"/>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36" name="Google Shape;8036;p68"/>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40" name="Shape 8040"/>
        <p:cNvGrpSpPr/>
        <p:nvPr/>
      </p:nvGrpSpPr>
      <p:grpSpPr>
        <a:xfrm>
          <a:off x="0" y="0"/>
          <a:ext cx="0" cy="0"/>
          <a:chOff x="0" y="0"/>
          <a:chExt cx="0" cy="0"/>
        </a:xfrm>
      </p:grpSpPr>
      <p:sp>
        <p:nvSpPr>
          <p:cNvPr id="8041" name="Google Shape;8041;p6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2" name="Google Shape;8042;p69"/>
          <p:cNvGrpSpPr/>
          <p:nvPr/>
        </p:nvGrpSpPr>
        <p:grpSpPr>
          <a:xfrm>
            <a:off x="748855" y="2243507"/>
            <a:ext cx="452798" cy="449473"/>
            <a:chOff x="-21322300" y="3693325"/>
            <a:chExt cx="306400" cy="304150"/>
          </a:xfrm>
        </p:grpSpPr>
        <p:sp>
          <p:nvSpPr>
            <p:cNvPr id="8043" name="Google Shape;8043;p6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69"/>
          <p:cNvGrpSpPr/>
          <p:nvPr/>
        </p:nvGrpSpPr>
        <p:grpSpPr>
          <a:xfrm>
            <a:off x="748263" y="2810244"/>
            <a:ext cx="453980" cy="422540"/>
            <a:chOff x="-21322300" y="4077125"/>
            <a:chExt cx="307200" cy="285925"/>
          </a:xfrm>
        </p:grpSpPr>
        <p:sp>
          <p:nvSpPr>
            <p:cNvPr id="8048" name="Google Shape;8048;p6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69"/>
          <p:cNvGrpSpPr/>
          <p:nvPr/>
        </p:nvGrpSpPr>
        <p:grpSpPr>
          <a:xfrm>
            <a:off x="3525440" y="1689128"/>
            <a:ext cx="451653" cy="450212"/>
            <a:chOff x="-19394200" y="3333800"/>
            <a:chExt cx="305625" cy="304650"/>
          </a:xfrm>
        </p:grpSpPr>
        <p:sp>
          <p:nvSpPr>
            <p:cNvPr id="8061" name="Google Shape;8061;p6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69"/>
          <p:cNvGrpSpPr/>
          <p:nvPr/>
        </p:nvGrpSpPr>
        <p:grpSpPr>
          <a:xfrm>
            <a:off x="3524276" y="2243580"/>
            <a:ext cx="453980" cy="449325"/>
            <a:chOff x="-19396575" y="3708500"/>
            <a:chExt cx="307200" cy="304050"/>
          </a:xfrm>
        </p:grpSpPr>
        <p:sp>
          <p:nvSpPr>
            <p:cNvPr id="8071" name="Google Shape;8071;p6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69"/>
          <p:cNvGrpSpPr/>
          <p:nvPr/>
        </p:nvGrpSpPr>
        <p:grpSpPr>
          <a:xfrm>
            <a:off x="3518457" y="2796461"/>
            <a:ext cx="465618" cy="450101"/>
            <a:chOff x="-19394200" y="4084200"/>
            <a:chExt cx="315075" cy="304575"/>
          </a:xfrm>
        </p:grpSpPr>
        <p:sp>
          <p:nvSpPr>
            <p:cNvPr id="8075" name="Google Shape;8075;p6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69"/>
          <p:cNvGrpSpPr/>
          <p:nvPr/>
        </p:nvGrpSpPr>
        <p:grpSpPr>
          <a:xfrm>
            <a:off x="6324167" y="1689001"/>
            <a:ext cx="400447" cy="450470"/>
            <a:chOff x="-17526750" y="3309200"/>
            <a:chExt cx="270975" cy="304825"/>
          </a:xfrm>
        </p:grpSpPr>
        <p:sp>
          <p:nvSpPr>
            <p:cNvPr id="8082" name="Google Shape;8082;p6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69"/>
          <p:cNvGrpSpPr/>
          <p:nvPr/>
        </p:nvGrpSpPr>
        <p:grpSpPr>
          <a:xfrm>
            <a:off x="6300319" y="2244173"/>
            <a:ext cx="448143" cy="448143"/>
            <a:chOff x="-17542500" y="3684100"/>
            <a:chExt cx="303250" cy="303250"/>
          </a:xfrm>
        </p:grpSpPr>
        <p:sp>
          <p:nvSpPr>
            <p:cNvPr id="8088" name="Google Shape;8088;p6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69"/>
          <p:cNvGrpSpPr/>
          <p:nvPr/>
        </p:nvGrpSpPr>
        <p:grpSpPr>
          <a:xfrm>
            <a:off x="6299728" y="2810817"/>
            <a:ext cx="449325" cy="421395"/>
            <a:chOff x="-17542500" y="4068450"/>
            <a:chExt cx="304050" cy="285150"/>
          </a:xfrm>
        </p:grpSpPr>
        <p:sp>
          <p:nvSpPr>
            <p:cNvPr id="8096" name="Google Shape;8096;p6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69"/>
          <p:cNvGrpSpPr/>
          <p:nvPr/>
        </p:nvGrpSpPr>
        <p:grpSpPr>
          <a:xfrm>
            <a:off x="3530150" y="3342211"/>
            <a:ext cx="343404" cy="449325"/>
            <a:chOff x="-15652200" y="3335975"/>
            <a:chExt cx="232375" cy="304050"/>
          </a:xfrm>
        </p:grpSpPr>
        <p:sp>
          <p:nvSpPr>
            <p:cNvPr id="8103" name="Google Shape;8103;p6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69"/>
          <p:cNvGrpSpPr/>
          <p:nvPr/>
        </p:nvGrpSpPr>
        <p:grpSpPr>
          <a:xfrm>
            <a:off x="1303491" y="1689573"/>
            <a:ext cx="450470" cy="449325"/>
            <a:chOff x="-20946600" y="3317850"/>
            <a:chExt cx="304825" cy="304050"/>
          </a:xfrm>
        </p:grpSpPr>
        <p:sp>
          <p:nvSpPr>
            <p:cNvPr id="8113" name="Google Shape;8113;p6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69"/>
          <p:cNvGrpSpPr/>
          <p:nvPr/>
        </p:nvGrpSpPr>
        <p:grpSpPr>
          <a:xfrm>
            <a:off x="1304064" y="2243729"/>
            <a:ext cx="449325" cy="449030"/>
            <a:chOff x="-20945825" y="3692175"/>
            <a:chExt cx="304050" cy="303850"/>
          </a:xfrm>
        </p:grpSpPr>
        <p:sp>
          <p:nvSpPr>
            <p:cNvPr id="8117" name="Google Shape;8117;p6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69"/>
          <p:cNvGrpSpPr/>
          <p:nvPr/>
        </p:nvGrpSpPr>
        <p:grpSpPr>
          <a:xfrm>
            <a:off x="1329667" y="2797442"/>
            <a:ext cx="398119" cy="448143"/>
            <a:chOff x="-20930075" y="4066100"/>
            <a:chExt cx="269400" cy="303250"/>
          </a:xfrm>
        </p:grpSpPr>
        <p:sp>
          <p:nvSpPr>
            <p:cNvPr id="8122" name="Google Shape;8122;p6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69"/>
          <p:cNvGrpSpPr/>
          <p:nvPr/>
        </p:nvGrpSpPr>
        <p:grpSpPr>
          <a:xfrm>
            <a:off x="4110888" y="1689848"/>
            <a:ext cx="372516" cy="448771"/>
            <a:chOff x="-18994100" y="3334775"/>
            <a:chExt cx="252075" cy="303675"/>
          </a:xfrm>
        </p:grpSpPr>
        <p:sp>
          <p:nvSpPr>
            <p:cNvPr id="8125" name="Google Shape;8125;p6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69"/>
          <p:cNvGrpSpPr/>
          <p:nvPr/>
        </p:nvGrpSpPr>
        <p:grpSpPr>
          <a:xfrm>
            <a:off x="4125445" y="2244743"/>
            <a:ext cx="343404" cy="446998"/>
            <a:chOff x="-18983850" y="3710075"/>
            <a:chExt cx="232375" cy="302475"/>
          </a:xfrm>
        </p:grpSpPr>
        <p:sp>
          <p:nvSpPr>
            <p:cNvPr id="8130" name="Google Shape;8130;p6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69"/>
          <p:cNvGrpSpPr/>
          <p:nvPr/>
        </p:nvGrpSpPr>
        <p:grpSpPr>
          <a:xfrm>
            <a:off x="4071911" y="2797422"/>
            <a:ext cx="450470" cy="448180"/>
            <a:chOff x="-19020075" y="4084200"/>
            <a:chExt cx="304825" cy="303275"/>
          </a:xfrm>
        </p:grpSpPr>
        <p:sp>
          <p:nvSpPr>
            <p:cNvPr id="8135" name="Google Shape;8135;p6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69"/>
          <p:cNvGrpSpPr/>
          <p:nvPr/>
        </p:nvGrpSpPr>
        <p:grpSpPr>
          <a:xfrm>
            <a:off x="6889176" y="1689001"/>
            <a:ext cx="396937" cy="450470"/>
            <a:chOff x="-17149475" y="3309200"/>
            <a:chExt cx="268600" cy="304825"/>
          </a:xfrm>
        </p:grpSpPr>
        <p:sp>
          <p:nvSpPr>
            <p:cNvPr id="8145" name="Google Shape;8145;p6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69"/>
          <p:cNvGrpSpPr/>
          <p:nvPr/>
        </p:nvGrpSpPr>
        <p:grpSpPr>
          <a:xfrm>
            <a:off x="6862982" y="2258120"/>
            <a:ext cx="449325" cy="420249"/>
            <a:chOff x="-17168375" y="3692750"/>
            <a:chExt cx="304050" cy="284375"/>
          </a:xfrm>
        </p:grpSpPr>
        <p:sp>
          <p:nvSpPr>
            <p:cNvPr id="8148" name="Google Shape;8148;p6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69"/>
          <p:cNvGrpSpPr/>
          <p:nvPr/>
        </p:nvGrpSpPr>
        <p:grpSpPr>
          <a:xfrm>
            <a:off x="6859491" y="2796852"/>
            <a:ext cx="456308" cy="449325"/>
            <a:chOff x="-17170750" y="4058800"/>
            <a:chExt cx="308775" cy="304050"/>
          </a:xfrm>
        </p:grpSpPr>
        <p:sp>
          <p:nvSpPr>
            <p:cNvPr id="8156" name="Google Shape;8156;p6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69"/>
          <p:cNvGrpSpPr/>
          <p:nvPr/>
        </p:nvGrpSpPr>
        <p:grpSpPr>
          <a:xfrm>
            <a:off x="5721388" y="3343358"/>
            <a:ext cx="450470" cy="446998"/>
            <a:chOff x="-15688425" y="3707725"/>
            <a:chExt cx="304825" cy="302475"/>
          </a:xfrm>
        </p:grpSpPr>
        <p:sp>
          <p:nvSpPr>
            <p:cNvPr id="8174" name="Google Shape;8174;p6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69"/>
          <p:cNvGrpSpPr/>
          <p:nvPr/>
        </p:nvGrpSpPr>
        <p:grpSpPr>
          <a:xfrm>
            <a:off x="1865544" y="1690441"/>
            <a:ext cx="451653" cy="447589"/>
            <a:chOff x="-20572500" y="3319025"/>
            <a:chExt cx="305625" cy="302875"/>
          </a:xfrm>
        </p:grpSpPr>
        <p:sp>
          <p:nvSpPr>
            <p:cNvPr id="8181" name="Google Shape;8181;p6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9"/>
          <p:cNvGrpSpPr/>
          <p:nvPr/>
        </p:nvGrpSpPr>
        <p:grpSpPr>
          <a:xfrm>
            <a:off x="1866708" y="2305410"/>
            <a:ext cx="449325" cy="325670"/>
            <a:chOff x="-20571700" y="3722875"/>
            <a:chExt cx="304050" cy="220375"/>
          </a:xfrm>
        </p:grpSpPr>
        <p:sp>
          <p:nvSpPr>
            <p:cNvPr id="8184" name="Google Shape;8184;p6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69"/>
          <p:cNvGrpSpPr/>
          <p:nvPr/>
        </p:nvGrpSpPr>
        <p:grpSpPr>
          <a:xfrm>
            <a:off x="1866135" y="2796278"/>
            <a:ext cx="450470" cy="450470"/>
            <a:chOff x="-20571700" y="4066875"/>
            <a:chExt cx="304825" cy="304825"/>
          </a:xfrm>
        </p:grpSpPr>
        <p:sp>
          <p:nvSpPr>
            <p:cNvPr id="8192" name="Google Shape;8192;p6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69"/>
          <p:cNvGrpSpPr/>
          <p:nvPr/>
        </p:nvGrpSpPr>
        <p:grpSpPr>
          <a:xfrm>
            <a:off x="4632837" y="1688259"/>
            <a:ext cx="453980" cy="451948"/>
            <a:chOff x="-18645175" y="3334200"/>
            <a:chExt cx="307200" cy="305825"/>
          </a:xfrm>
        </p:grpSpPr>
        <p:sp>
          <p:nvSpPr>
            <p:cNvPr id="8199" name="Google Shape;8199;p6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69"/>
          <p:cNvGrpSpPr/>
          <p:nvPr/>
        </p:nvGrpSpPr>
        <p:grpSpPr>
          <a:xfrm>
            <a:off x="4633429" y="2242989"/>
            <a:ext cx="452798" cy="450507"/>
            <a:chOff x="-18645175" y="3708500"/>
            <a:chExt cx="306400" cy="304850"/>
          </a:xfrm>
        </p:grpSpPr>
        <p:sp>
          <p:nvSpPr>
            <p:cNvPr id="8205" name="Google Shape;8205;p6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69"/>
          <p:cNvGrpSpPr/>
          <p:nvPr/>
        </p:nvGrpSpPr>
        <p:grpSpPr>
          <a:xfrm>
            <a:off x="4631101" y="2795630"/>
            <a:ext cx="457453" cy="451763"/>
            <a:chOff x="-18647525" y="4082625"/>
            <a:chExt cx="309550" cy="305700"/>
          </a:xfrm>
        </p:grpSpPr>
        <p:sp>
          <p:nvSpPr>
            <p:cNvPr id="8213" name="Google Shape;8213;p6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69"/>
          <p:cNvGrpSpPr/>
          <p:nvPr/>
        </p:nvGrpSpPr>
        <p:grpSpPr>
          <a:xfrm>
            <a:off x="7441485" y="1689592"/>
            <a:ext cx="395755" cy="449288"/>
            <a:chOff x="-16775350" y="3309200"/>
            <a:chExt cx="267800" cy="304025"/>
          </a:xfrm>
        </p:grpSpPr>
        <p:sp>
          <p:nvSpPr>
            <p:cNvPr id="8218" name="Google Shape;8218;p6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69"/>
          <p:cNvGrpSpPr/>
          <p:nvPr/>
        </p:nvGrpSpPr>
        <p:grpSpPr>
          <a:xfrm>
            <a:off x="7441485" y="2241827"/>
            <a:ext cx="395755" cy="452835"/>
            <a:chOff x="-16775350" y="3683300"/>
            <a:chExt cx="267800" cy="306425"/>
          </a:xfrm>
        </p:grpSpPr>
        <p:sp>
          <p:nvSpPr>
            <p:cNvPr id="8222" name="Google Shape;8222;p6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69"/>
          <p:cNvGrpSpPr/>
          <p:nvPr/>
        </p:nvGrpSpPr>
        <p:grpSpPr>
          <a:xfrm>
            <a:off x="7413536" y="2796870"/>
            <a:ext cx="451653" cy="449288"/>
            <a:chOff x="-16794250" y="4058225"/>
            <a:chExt cx="305625" cy="304025"/>
          </a:xfrm>
        </p:grpSpPr>
        <p:sp>
          <p:nvSpPr>
            <p:cNvPr id="8226" name="Google Shape;8226;p6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5" name="Google Shape;8235;p6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6" name="Google Shape;8236;p69"/>
          <p:cNvGrpSpPr/>
          <p:nvPr/>
        </p:nvGrpSpPr>
        <p:grpSpPr>
          <a:xfrm>
            <a:off x="2414953" y="1689573"/>
            <a:ext cx="457453" cy="449325"/>
            <a:chOff x="-20199150" y="3317850"/>
            <a:chExt cx="309550" cy="304050"/>
          </a:xfrm>
        </p:grpSpPr>
        <p:sp>
          <p:nvSpPr>
            <p:cNvPr id="8237" name="Google Shape;8237;p6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9"/>
          <p:cNvGrpSpPr/>
          <p:nvPr/>
        </p:nvGrpSpPr>
        <p:grpSpPr>
          <a:xfrm>
            <a:off x="2417281" y="2242861"/>
            <a:ext cx="452798" cy="450766"/>
            <a:chOff x="-20199150" y="3693150"/>
            <a:chExt cx="306400" cy="305025"/>
          </a:xfrm>
        </p:grpSpPr>
        <p:sp>
          <p:nvSpPr>
            <p:cNvPr id="8245" name="Google Shape;8245;p6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69"/>
          <p:cNvGrpSpPr/>
          <p:nvPr/>
        </p:nvGrpSpPr>
        <p:grpSpPr>
          <a:xfrm>
            <a:off x="2417854" y="2795687"/>
            <a:ext cx="451653" cy="451653"/>
            <a:chOff x="-20197575" y="4066875"/>
            <a:chExt cx="305625" cy="305625"/>
          </a:xfrm>
        </p:grpSpPr>
        <p:sp>
          <p:nvSpPr>
            <p:cNvPr id="8252" name="Google Shape;8252;p6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69"/>
          <p:cNvGrpSpPr/>
          <p:nvPr/>
        </p:nvGrpSpPr>
        <p:grpSpPr>
          <a:xfrm>
            <a:off x="5200071" y="1687520"/>
            <a:ext cx="449325" cy="453426"/>
            <a:chOff x="-18271050" y="3333200"/>
            <a:chExt cx="304050" cy="306825"/>
          </a:xfrm>
        </p:grpSpPr>
        <p:sp>
          <p:nvSpPr>
            <p:cNvPr id="8261" name="Google Shape;8261;p6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69"/>
          <p:cNvGrpSpPr/>
          <p:nvPr/>
        </p:nvGrpSpPr>
        <p:grpSpPr>
          <a:xfrm>
            <a:off x="5200644" y="2244171"/>
            <a:ext cx="448180" cy="448143"/>
            <a:chOff x="-18270275" y="3710875"/>
            <a:chExt cx="303275" cy="303250"/>
          </a:xfrm>
        </p:grpSpPr>
        <p:sp>
          <p:nvSpPr>
            <p:cNvPr id="8267" name="Google Shape;8267;p6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69"/>
          <p:cNvGrpSpPr/>
          <p:nvPr/>
        </p:nvGrpSpPr>
        <p:grpSpPr>
          <a:xfrm>
            <a:off x="5254196" y="2797422"/>
            <a:ext cx="341076" cy="448180"/>
            <a:chOff x="-18234025" y="4084200"/>
            <a:chExt cx="230800" cy="303275"/>
          </a:xfrm>
        </p:grpSpPr>
        <p:sp>
          <p:nvSpPr>
            <p:cNvPr id="8274" name="Google Shape;8274;p6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69"/>
          <p:cNvGrpSpPr/>
          <p:nvPr/>
        </p:nvGrpSpPr>
        <p:grpSpPr>
          <a:xfrm>
            <a:off x="2366751" y="3341641"/>
            <a:ext cx="449325" cy="450470"/>
            <a:chOff x="-16419350" y="3308400"/>
            <a:chExt cx="304050" cy="304825"/>
          </a:xfrm>
        </p:grpSpPr>
        <p:sp>
          <p:nvSpPr>
            <p:cNvPr id="8278" name="Google Shape;8278;p6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69"/>
          <p:cNvGrpSpPr/>
          <p:nvPr/>
        </p:nvGrpSpPr>
        <p:grpSpPr>
          <a:xfrm>
            <a:off x="4638306" y="3340423"/>
            <a:ext cx="395755" cy="452872"/>
            <a:chOff x="-16401225" y="3683275"/>
            <a:chExt cx="267800" cy="306450"/>
          </a:xfrm>
        </p:grpSpPr>
        <p:sp>
          <p:nvSpPr>
            <p:cNvPr id="8286" name="Google Shape;8286;p6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69"/>
          <p:cNvGrpSpPr/>
          <p:nvPr/>
        </p:nvGrpSpPr>
        <p:grpSpPr>
          <a:xfrm>
            <a:off x="8003755" y="2797062"/>
            <a:ext cx="450470" cy="448180"/>
            <a:chOff x="-16419350" y="4058200"/>
            <a:chExt cx="304825" cy="303275"/>
          </a:xfrm>
        </p:grpSpPr>
        <p:sp>
          <p:nvSpPr>
            <p:cNvPr id="8294" name="Google Shape;8294;p6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69"/>
          <p:cNvGrpSpPr/>
          <p:nvPr/>
        </p:nvGrpSpPr>
        <p:grpSpPr>
          <a:xfrm>
            <a:off x="4030643" y="3343080"/>
            <a:ext cx="450507" cy="447589"/>
            <a:chOff x="-15296200" y="3326900"/>
            <a:chExt cx="304850" cy="302875"/>
          </a:xfrm>
        </p:grpSpPr>
        <p:sp>
          <p:nvSpPr>
            <p:cNvPr id="8302" name="Google Shape;8302;p6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69"/>
          <p:cNvGrpSpPr/>
          <p:nvPr/>
        </p:nvGrpSpPr>
        <p:grpSpPr>
          <a:xfrm>
            <a:off x="2946296" y="1706881"/>
            <a:ext cx="486566" cy="414708"/>
            <a:chOff x="-19835275" y="3330250"/>
            <a:chExt cx="329250" cy="280625"/>
          </a:xfrm>
        </p:grpSpPr>
        <p:sp>
          <p:nvSpPr>
            <p:cNvPr id="8308" name="Google Shape;8308;p6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69"/>
          <p:cNvGrpSpPr/>
          <p:nvPr/>
        </p:nvGrpSpPr>
        <p:grpSpPr>
          <a:xfrm>
            <a:off x="2964325" y="2243470"/>
            <a:ext cx="450507" cy="449547"/>
            <a:chOff x="-19822675" y="3692750"/>
            <a:chExt cx="304850" cy="304200"/>
          </a:xfrm>
        </p:grpSpPr>
        <p:sp>
          <p:nvSpPr>
            <p:cNvPr id="8312" name="Google Shape;8312;p6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69"/>
          <p:cNvGrpSpPr/>
          <p:nvPr/>
        </p:nvGrpSpPr>
        <p:grpSpPr>
          <a:xfrm>
            <a:off x="2964916" y="2796278"/>
            <a:ext cx="449325" cy="450470"/>
            <a:chOff x="-19822675" y="4066875"/>
            <a:chExt cx="304050" cy="304825"/>
          </a:xfrm>
        </p:grpSpPr>
        <p:sp>
          <p:nvSpPr>
            <p:cNvPr id="8318" name="Google Shape;8318;p6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69"/>
          <p:cNvGrpSpPr/>
          <p:nvPr/>
        </p:nvGrpSpPr>
        <p:grpSpPr>
          <a:xfrm>
            <a:off x="5773985" y="1689571"/>
            <a:ext cx="399302" cy="449325"/>
            <a:chOff x="-17878825" y="3334400"/>
            <a:chExt cx="270200" cy="304050"/>
          </a:xfrm>
        </p:grpSpPr>
        <p:sp>
          <p:nvSpPr>
            <p:cNvPr id="8325" name="Google Shape;8325;p6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69"/>
          <p:cNvGrpSpPr/>
          <p:nvPr/>
        </p:nvGrpSpPr>
        <p:grpSpPr>
          <a:xfrm>
            <a:off x="5747809" y="2242416"/>
            <a:ext cx="451653" cy="451653"/>
            <a:chOff x="-17896150" y="3709300"/>
            <a:chExt cx="305625" cy="305625"/>
          </a:xfrm>
        </p:grpSpPr>
        <p:sp>
          <p:nvSpPr>
            <p:cNvPr id="8333" name="Google Shape;8333;p6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69"/>
          <p:cNvGrpSpPr/>
          <p:nvPr/>
        </p:nvGrpSpPr>
        <p:grpSpPr>
          <a:xfrm>
            <a:off x="5775740" y="2795686"/>
            <a:ext cx="395792" cy="451653"/>
            <a:chOff x="-17878025" y="4082625"/>
            <a:chExt cx="267825" cy="305625"/>
          </a:xfrm>
        </p:grpSpPr>
        <p:sp>
          <p:nvSpPr>
            <p:cNvPr id="8338" name="Google Shape;8338;p6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69"/>
          <p:cNvGrpSpPr/>
          <p:nvPr/>
        </p:nvGrpSpPr>
        <p:grpSpPr>
          <a:xfrm>
            <a:off x="2919632" y="3355015"/>
            <a:ext cx="450507" cy="423722"/>
            <a:chOff x="-16044450" y="3317850"/>
            <a:chExt cx="304850" cy="286725"/>
          </a:xfrm>
        </p:grpSpPr>
        <p:sp>
          <p:nvSpPr>
            <p:cNvPr id="8346" name="Google Shape;8346;p6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0" name="Google Shape;8350;p6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1" name="Google Shape;8351;p69"/>
          <p:cNvGrpSpPr/>
          <p:nvPr/>
        </p:nvGrpSpPr>
        <p:grpSpPr>
          <a:xfrm>
            <a:off x="8042149" y="2243724"/>
            <a:ext cx="373662" cy="449030"/>
            <a:chOff x="-16018450" y="4058400"/>
            <a:chExt cx="252850" cy="303850"/>
          </a:xfrm>
        </p:grpSpPr>
        <p:sp>
          <p:nvSpPr>
            <p:cNvPr id="8352" name="Google Shape;8352;p6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6" name="Google Shape;8356;p6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9"/>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61" name="Shape 8361"/>
        <p:cNvGrpSpPr/>
        <p:nvPr/>
      </p:nvGrpSpPr>
      <p:grpSpPr>
        <a:xfrm>
          <a:off x="0" y="0"/>
          <a:ext cx="0" cy="0"/>
          <a:chOff x="0" y="0"/>
          <a:chExt cx="0" cy="0"/>
        </a:xfrm>
      </p:grpSpPr>
      <p:grpSp>
        <p:nvGrpSpPr>
          <p:cNvPr id="8362" name="Google Shape;8362;p70"/>
          <p:cNvGrpSpPr/>
          <p:nvPr/>
        </p:nvGrpSpPr>
        <p:grpSpPr>
          <a:xfrm>
            <a:off x="845901" y="1689241"/>
            <a:ext cx="442337" cy="419623"/>
            <a:chOff x="-6696925" y="3272575"/>
            <a:chExt cx="307200" cy="291425"/>
          </a:xfrm>
        </p:grpSpPr>
        <p:sp>
          <p:nvSpPr>
            <p:cNvPr id="8363" name="Google Shape;8363;p7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70"/>
          <p:cNvGrpSpPr/>
          <p:nvPr/>
        </p:nvGrpSpPr>
        <p:grpSpPr>
          <a:xfrm>
            <a:off x="845884" y="2204636"/>
            <a:ext cx="442373" cy="420775"/>
            <a:chOff x="-6690625" y="3631325"/>
            <a:chExt cx="307225" cy="292225"/>
          </a:xfrm>
        </p:grpSpPr>
        <p:sp>
          <p:nvSpPr>
            <p:cNvPr id="8366" name="Google Shape;8366;p7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70"/>
          <p:cNvGrpSpPr/>
          <p:nvPr/>
        </p:nvGrpSpPr>
        <p:grpSpPr>
          <a:xfrm>
            <a:off x="868005" y="2756972"/>
            <a:ext cx="421927" cy="419371"/>
            <a:chOff x="-6689825" y="3992050"/>
            <a:chExt cx="293025" cy="291250"/>
          </a:xfrm>
        </p:grpSpPr>
        <p:sp>
          <p:nvSpPr>
            <p:cNvPr id="8372" name="Google Shape;8372;p7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4" name="Google Shape;8384;p7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5" name="Google Shape;8385;p70"/>
          <p:cNvGrpSpPr/>
          <p:nvPr/>
        </p:nvGrpSpPr>
        <p:grpSpPr>
          <a:xfrm>
            <a:off x="3551317" y="2205192"/>
            <a:ext cx="423043" cy="419659"/>
            <a:chOff x="-4837325" y="3612425"/>
            <a:chExt cx="293800" cy="291450"/>
          </a:xfrm>
        </p:grpSpPr>
        <p:sp>
          <p:nvSpPr>
            <p:cNvPr id="8386" name="Google Shape;8386;p7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70"/>
          <p:cNvGrpSpPr/>
          <p:nvPr/>
        </p:nvGrpSpPr>
        <p:grpSpPr>
          <a:xfrm>
            <a:off x="3564349" y="2756826"/>
            <a:ext cx="420775" cy="419659"/>
            <a:chOff x="-4837325" y="3971575"/>
            <a:chExt cx="292225" cy="291450"/>
          </a:xfrm>
        </p:grpSpPr>
        <p:sp>
          <p:nvSpPr>
            <p:cNvPr id="8390" name="Google Shape;8390;p7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70"/>
          <p:cNvGrpSpPr/>
          <p:nvPr/>
        </p:nvGrpSpPr>
        <p:grpSpPr>
          <a:xfrm>
            <a:off x="6256364" y="1714185"/>
            <a:ext cx="430998" cy="369730"/>
            <a:chOff x="-3037625" y="3254850"/>
            <a:chExt cx="299325" cy="256775"/>
          </a:xfrm>
        </p:grpSpPr>
        <p:sp>
          <p:nvSpPr>
            <p:cNvPr id="8397" name="Google Shape;8397;p7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70"/>
          <p:cNvGrpSpPr/>
          <p:nvPr/>
        </p:nvGrpSpPr>
        <p:grpSpPr>
          <a:xfrm>
            <a:off x="6260324" y="2204615"/>
            <a:ext cx="423079" cy="420811"/>
            <a:chOff x="-3031325" y="3597450"/>
            <a:chExt cx="293825" cy="292250"/>
          </a:xfrm>
        </p:grpSpPr>
        <p:sp>
          <p:nvSpPr>
            <p:cNvPr id="8402" name="Google Shape;8402;p7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70"/>
          <p:cNvGrpSpPr/>
          <p:nvPr/>
        </p:nvGrpSpPr>
        <p:grpSpPr>
          <a:xfrm>
            <a:off x="6272798" y="2781214"/>
            <a:ext cx="421927" cy="370882"/>
            <a:chOff x="-3030525" y="3973150"/>
            <a:chExt cx="293025" cy="257575"/>
          </a:xfrm>
        </p:grpSpPr>
        <p:sp>
          <p:nvSpPr>
            <p:cNvPr id="8407" name="Google Shape;8407;p7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70"/>
          <p:cNvGrpSpPr/>
          <p:nvPr/>
        </p:nvGrpSpPr>
        <p:grpSpPr>
          <a:xfrm>
            <a:off x="1374391" y="3369426"/>
            <a:ext cx="421927" cy="297195"/>
            <a:chOff x="-1199300" y="3279250"/>
            <a:chExt cx="293025" cy="206400"/>
          </a:xfrm>
        </p:grpSpPr>
        <p:sp>
          <p:nvSpPr>
            <p:cNvPr id="8410" name="Google Shape;8410;p7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70"/>
          <p:cNvGrpSpPr/>
          <p:nvPr/>
        </p:nvGrpSpPr>
        <p:grpSpPr>
          <a:xfrm>
            <a:off x="1381477" y="1688773"/>
            <a:ext cx="444605" cy="420559"/>
            <a:chOff x="-6338550" y="3272950"/>
            <a:chExt cx="308775" cy="292075"/>
          </a:xfrm>
        </p:grpSpPr>
        <p:sp>
          <p:nvSpPr>
            <p:cNvPr id="8415" name="Google Shape;8415;p7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70"/>
          <p:cNvGrpSpPr/>
          <p:nvPr/>
        </p:nvGrpSpPr>
        <p:grpSpPr>
          <a:xfrm>
            <a:off x="1392817" y="2205194"/>
            <a:ext cx="421927" cy="419659"/>
            <a:chOff x="-6329100" y="3632100"/>
            <a:chExt cx="293025" cy="291450"/>
          </a:xfrm>
        </p:grpSpPr>
        <p:sp>
          <p:nvSpPr>
            <p:cNvPr id="8419" name="Google Shape;8419;p7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70"/>
          <p:cNvGrpSpPr/>
          <p:nvPr/>
        </p:nvGrpSpPr>
        <p:grpSpPr>
          <a:xfrm>
            <a:off x="1405867" y="2756828"/>
            <a:ext cx="419623" cy="419659"/>
            <a:chOff x="-6329875" y="3992050"/>
            <a:chExt cx="291425" cy="291450"/>
          </a:xfrm>
        </p:grpSpPr>
        <p:sp>
          <p:nvSpPr>
            <p:cNvPr id="8423" name="Google Shape;8423;p7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70"/>
          <p:cNvGrpSpPr/>
          <p:nvPr/>
        </p:nvGrpSpPr>
        <p:grpSpPr>
          <a:xfrm>
            <a:off x="4092004" y="1687530"/>
            <a:ext cx="423079" cy="423043"/>
            <a:chOff x="-4478975" y="3251700"/>
            <a:chExt cx="293825" cy="293800"/>
          </a:xfrm>
        </p:grpSpPr>
        <p:sp>
          <p:nvSpPr>
            <p:cNvPr id="8428" name="Google Shape;8428;p7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70"/>
          <p:cNvGrpSpPr/>
          <p:nvPr/>
        </p:nvGrpSpPr>
        <p:grpSpPr>
          <a:xfrm>
            <a:off x="4092004" y="2205192"/>
            <a:ext cx="423079" cy="419659"/>
            <a:chOff x="-4475825" y="3612425"/>
            <a:chExt cx="293825" cy="291450"/>
          </a:xfrm>
        </p:grpSpPr>
        <p:sp>
          <p:nvSpPr>
            <p:cNvPr id="8432" name="Google Shape;8432;p7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70"/>
          <p:cNvGrpSpPr/>
          <p:nvPr/>
        </p:nvGrpSpPr>
        <p:grpSpPr>
          <a:xfrm>
            <a:off x="4101077" y="2756844"/>
            <a:ext cx="428730" cy="419623"/>
            <a:chOff x="-4480550" y="3970800"/>
            <a:chExt cx="297750" cy="291425"/>
          </a:xfrm>
        </p:grpSpPr>
        <p:sp>
          <p:nvSpPr>
            <p:cNvPr id="8436" name="Google Shape;8436;p7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70"/>
          <p:cNvGrpSpPr/>
          <p:nvPr/>
        </p:nvGrpSpPr>
        <p:grpSpPr>
          <a:xfrm>
            <a:off x="6804910" y="1689221"/>
            <a:ext cx="415123" cy="419659"/>
            <a:chOff x="-2668225" y="3239075"/>
            <a:chExt cx="288300" cy="291450"/>
          </a:xfrm>
        </p:grpSpPr>
        <p:sp>
          <p:nvSpPr>
            <p:cNvPr id="8439" name="Google Shape;8439;p7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70"/>
          <p:cNvGrpSpPr/>
          <p:nvPr/>
        </p:nvGrpSpPr>
        <p:grpSpPr>
          <a:xfrm>
            <a:off x="6802066" y="2205191"/>
            <a:ext cx="420811" cy="419659"/>
            <a:chOff x="-2671375" y="3597450"/>
            <a:chExt cx="292250" cy="291450"/>
          </a:xfrm>
        </p:grpSpPr>
        <p:sp>
          <p:nvSpPr>
            <p:cNvPr id="8445" name="Google Shape;8445;p7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70"/>
          <p:cNvGrpSpPr/>
          <p:nvPr/>
        </p:nvGrpSpPr>
        <p:grpSpPr>
          <a:xfrm>
            <a:off x="6812849" y="2755691"/>
            <a:ext cx="423043" cy="421927"/>
            <a:chOff x="-2670575" y="3956600"/>
            <a:chExt cx="293800" cy="293025"/>
          </a:xfrm>
        </p:grpSpPr>
        <p:sp>
          <p:nvSpPr>
            <p:cNvPr id="8448" name="Google Shape;8448;p7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70"/>
          <p:cNvGrpSpPr/>
          <p:nvPr/>
        </p:nvGrpSpPr>
        <p:grpSpPr>
          <a:xfrm>
            <a:off x="3070370" y="3311947"/>
            <a:ext cx="426462" cy="418363"/>
            <a:chOff x="-1183550" y="3586525"/>
            <a:chExt cx="296175" cy="290550"/>
          </a:xfrm>
        </p:grpSpPr>
        <p:sp>
          <p:nvSpPr>
            <p:cNvPr id="8453" name="Google Shape;8453;p7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70"/>
          <p:cNvGrpSpPr/>
          <p:nvPr/>
        </p:nvGrpSpPr>
        <p:grpSpPr>
          <a:xfrm>
            <a:off x="1933980" y="1689799"/>
            <a:ext cx="420811" cy="418507"/>
            <a:chOff x="-5971525" y="3273750"/>
            <a:chExt cx="292250" cy="290650"/>
          </a:xfrm>
        </p:grpSpPr>
        <p:sp>
          <p:nvSpPr>
            <p:cNvPr id="8463" name="Google Shape;8463;p7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70"/>
          <p:cNvGrpSpPr/>
          <p:nvPr/>
        </p:nvGrpSpPr>
        <p:grpSpPr>
          <a:xfrm>
            <a:off x="1928310" y="2203826"/>
            <a:ext cx="432150" cy="422395"/>
            <a:chOff x="-5974675" y="3632100"/>
            <a:chExt cx="300125" cy="293350"/>
          </a:xfrm>
        </p:grpSpPr>
        <p:sp>
          <p:nvSpPr>
            <p:cNvPr id="8466" name="Google Shape;8466;p7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70"/>
          <p:cNvGrpSpPr/>
          <p:nvPr/>
        </p:nvGrpSpPr>
        <p:grpSpPr>
          <a:xfrm>
            <a:off x="1958351" y="2755694"/>
            <a:ext cx="395865" cy="421927"/>
            <a:chOff x="-5971525" y="3990475"/>
            <a:chExt cx="274925" cy="293025"/>
          </a:xfrm>
        </p:grpSpPr>
        <p:sp>
          <p:nvSpPr>
            <p:cNvPr id="8470" name="Google Shape;8470;p7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70"/>
          <p:cNvGrpSpPr/>
          <p:nvPr/>
        </p:nvGrpSpPr>
        <p:grpSpPr>
          <a:xfrm>
            <a:off x="4631558" y="1689798"/>
            <a:ext cx="420775" cy="418507"/>
            <a:chOff x="-4118225" y="3253275"/>
            <a:chExt cx="292225" cy="290650"/>
          </a:xfrm>
        </p:grpSpPr>
        <p:sp>
          <p:nvSpPr>
            <p:cNvPr id="8475" name="Google Shape;8475;p7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70"/>
          <p:cNvGrpSpPr/>
          <p:nvPr/>
        </p:nvGrpSpPr>
        <p:grpSpPr>
          <a:xfrm>
            <a:off x="4682008" y="2204922"/>
            <a:ext cx="319874" cy="420199"/>
            <a:chOff x="-4082800" y="3612425"/>
            <a:chExt cx="222150" cy="291825"/>
          </a:xfrm>
        </p:grpSpPr>
        <p:sp>
          <p:nvSpPr>
            <p:cNvPr id="8478" name="Google Shape;8478;p7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70"/>
          <p:cNvGrpSpPr/>
          <p:nvPr/>
        </p:nvGrpSpPr>
        <p:grpSpPr>
          <a:xfrm>
            <a:off x="4643456" y="2769876"/>
            <a:ext cx="420775" cy="393561"/>
            <a:chOff x="-4118225" y="3990475"/>
            <a:chExt cx="292225" cy="273325"/>
          </a:xfrm>
        </p:grpSpPr>
        <p:sp>
          <p:nvSpPr>
            <p:cNvPr id="8482" name="Google Shape;8482;p7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70"/>
          <p:cNvGrpSpPr/>
          <p:nvPr/>
        </p:nvGrpSpPr>
        <p:grpSpPr>
          <a:xfrm>
            <a:off x="7354110" y="1688087"/>
            <a:ext cx="394713" cy="421927"/>
            <a:chOff x="-2312225" y="3238300"/>
            <a:chExt cx="274125" cy="293025"/>
          </a:xfrm>
        </p:grpSpPr>
        <p:sp>
          <p:nvSpPr>
            <p:cNvPr id="8487" name="Google Shape;8487;p7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70"/>
          <p:cNvGrpSpPr/>
          <p:nvPr/>
        </p:nvGrpSpPr>
        <p:grpSpPr>
          <a:xfrm>
            <a:off x="7341062" y="2153586"/>
            <a:ext cx="420811" cy="522864"/>
            <a:chOff x="-2310650" y="3525775"/>
            <a:chExt cx="292250" cy="363125"/>
          </a:xfrm>
        </p:grpSpPr>
        <p:sp>
          <p:nvSpPr>
            <p:cNvPr id="8490" name="Google Shape;8490;p7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70"/>
          <p:cNvGrpSpPr/>
          <p:nvPr/>
        </p:nvGrpSpPr>
        <p:grpSpPr>
          <a:xfrm>
            <a:off x="7351827" y="2756825"/>
            <a:ext cx="423079" cy="419659"/>
            <a:chOff x="-2310650" y="3958175"/>
            <a:chExt cx="293825" cy="291450"/>
          </a:xfrm>
        </p:grpSpPr>
        <p:sp>
          <p:nvSpPr>
            <p:cNvPr id="8495" name="Google Shape;8495;p7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70"/>
          <p:cNvGrpSpPr/>
          <p:nvPr/>
        </p:nvGrpSpPr>
        <p:grpSpPr>
          <a:xfrm>
            <a:off x="4718688" y="3308459"/>
            <a:ext cx="424159" cy="419659"/>
            <a:chOff x="-1182750" y="3962900"/>
            <a:chExt cx="294575" cy="291450"/>
          </a:xfrm>
        </p:grpSpPr>
        <p:sp>
          <p:nvSpPr>
            <p:cNvPr id="8498" name="Google Shape;8498;p7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70"/>
          <p:cNvGrpSpPr/>
          <p:nvPr/>
        </p:nvGrpSpPr>
        <p:grpSpPr>
          <a:xfrm>
            <a:off x="2471824" y="1689223"/>
            <a:ext cx="424195" cy="419659"/>
            <a:chOff x="-5611575" y="3272950"/>
            <a:chExt cx="294600" cy="291450"/>
          </a:xfrm>
        </p:grpSpPr>
        <p:sp>
          <p:nvSpPr>
            <p:cNvPr id="8506" name="Google Shape;8506;p7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70"/>
          <p:cNvGrpSpPr/>
          <p:nvPr/>
        </p:nvGrpSpPr>
        <p:grpSpPr>
          <a:xfrm>
            <a:off x="2471824" y="2205770"/>
            <a:ext cx="424195" cy="418507"/>
            <a:chOff x="-5613150" y="3632900"/>
            <a:chExt cx="294600" cy="290650"/>
          </a:xfrm>
        </p:grpSpPr>
        <p:sp>
          <p:nvSpPr>
            <p:cNvPr id="8512" name="Google Shape;8512;p7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70"/>
          <p:cNvGrpSpPr/>
          <p:nvPr/>
        </p:nvGrpSpPr>
        <p:grpSpPr>
          <a:xfrm>
            <a:off x="2483722" y="2756270"/>
            <a:ext cx="424195" cy="420775"/>
            <a:chOff x="-5613150" y="3991275"/>
            <a:chExt cx="294600" cy="292225"/>
          </a:xfrm>
        </p:grpSpPr>
        <p:sp>
          <p:nvSpPr>
            <p:cNvPr id="8515" name="Google Shape;8515;p7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70"/>
          <p:cNvGrpSpPr/>
          <p:nvPr/>
        </p:nvGrpSpPr>
        <p:grpSpPr>
          <a:xfrm>
            <a:off x="5155210" y="1689438"/>
            <a:ext cx="434634" cy="419227"/>
            <a:chOff x="-3768700" y="3253275"/>
            <a:chExt cx="301850" cy="291150"/>
          </a:xfrm>
        </p:grpSpPr>
        <p:sp>
          <p:nvSpPr>
            <p:cNvPr id="8525" name="Google Shape;8525;p7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70"/>
          <p:cNvGrpSpPr/>
          <p:nvPr/>
        </p:nvGrpSpPr>
        <p:grpSpPr>
          <a:xfrm>
            <a:off x="5159293" y="2217090"/>
            <a:ext cx="426462" cy="395865"/>
            <a:chOff x="-3808700" y="3628950"/>
            <a:chExt cx="296175" cy="274925"/>
          </a:xfrm>
        </p:grpSpPr>
        <p:sp>
          <p:nvSpPr>
            <p:cNvPr id="8529" name="Google Shape;8529;p7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70"/>
          <p:cNvGrpSpPr/>
          <p:nvPr/>
        </p:nvGrpSpPr>
        <p:grpSpPr>
          <a:xfrm>
            <a:off x="5224504" y="2756412"/>
            <a:ext cx="419443" cy="420487"/>
            <a:chOff x="-3771675" y="3971775"/>
            <a:chExt cx="291300" cy="292025"/>
          </a:xfrm>
        </p:grpSpPr>
        <p:sp>
          <p:nvSpPr>
            <p:cNvPr id="8533" name="Google Shape;8533;p7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70"/>
          <p:cNvGrpSpPr/>
          <p:nvPr/>
        </p:nvGrpSpPr>
        <p:grpSpPr>
          <a:xfrm>
            <a:off x="7885948" y="1716461"/>
            <a:ext cx="420271" cy="320774"/>
            <a:chOff x="-1951475" y="3273100"/>
            <a:chExt cx="291875" cy="222775"/>
          </a:xfrm>
        </p:grpSpPr>
        <p:sp>
          <p:nvSpPr>
            <p:cNvPr id="8539" name="Google Shape;8539;p7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70"/>
          <p:cNvGrpSpPr/>
          <p:nvPr/>
        </p:nvGrpSpPr>
        <p:grpSpPr>
          <a:xfrm>
            <a:off x="7883429" y="2205191"/>
            <a:ext cx="425310" cy="419659"/>
            <a:chOff x="-1951475" y="3597450"/>
            <a:chExt cx="295375" cy="291450"/>
          </a:xfrm>
        </p:grpSpPr>
        <p:sp>
          <p:nvSpPr>
            <p:cNvPr id="8543" name="Google Shape;8543;p7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70"/>
          <p:cNvGrpSpPr/>
          <p:nvPr/>
        </p:nvGrpSpPr>
        <p:grpSpPr>
          <a:xfrm>
            <a:off x="7885680" y="2756825"/>
            <a:ext cx="444605" cy="419659"/>
            <a:chOff x="-1960150" y="3956600"/>
            <a:chExt cx="308775" cy="291450"/>
          </a:xfrm>
        </p:grpSpPr>
        <p:sp>
          <p:nvSpPr>
            <p:cNvPr id="8548" name="Google Shape;8548;p7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0"/>
          <p:cNvGrpSpPr/>
          <p:nvPr/>
        </p:nvGrpSpPr>
        <p:grpSpPr>
          <a:xfrm>
            <a:off x="1939718" y="3307636"/>
            <a:ext cx="420775" cy="420775"/>
            <a:chOff x="-804700" y="3226500"/>
            <a:chExt cx="292225" cy="292225"/>
          </a:xfrm>
        </p:grpSpPr>
        <p:sp>
          <p:nvSpPr>
            <p:cNvPr id="8551" name="Google Shape;8551;p7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70"/>
          <p:cNvGrpSpPr/>
          <p:nvPr/>
        </p:nvGrpSpPr>
        <p:grpSpPr>
          <a:xfrm>
            <a:off x="3019809" y="1688647"/>
            <a:ext cx="420775" cy="420811"/>
            <a:chOff x="-5251625" y="3272950"/>
            <a:chExt cx="292225" cy="292250"/>
          </a:xfrm>
        </p:grpSpPr>
        <p:sp>
          <p:nvSpPr>
            <p:cNvPr id="8559" name="Google Shape;8559;p7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70"/>
          <p:cNvGrpSpPr/>
          <p:nvPr/>
        </p:nvGrpSpPr>
        <p:grpSpPr>
          <a:xfrm>
            <a:off x="3016407" y="2204348"/>
            <a:ext cx="427578" cy="421351"/>
            <a:chOff x="-5254775" y="3631325"/>
            <a:chExt cx="296950" cy="292625"/>
          </a:xfrm>
        </p:grpSpPr>
        <p:sp>
          <p:nvSpPr>
            <p:cNvPr id="8563" name="Google Shape;8563;p7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70"/>
          <p:cNvGrpSpPr/>
          <p:nvPr/>
        </p:nvGrpSpPr>
        <p:grpSpPr>
          <a:xfrm>
            <a:off x="3032265" y="2756270"/>
            <a:ext cx="419659" cy="420775"/>
            <a:chOff x="-5251625" y="3991275"/>
            <a:chExt cx="291450" cy="292225"/>
          </a:xfrm>
        </p:grpSpPr>
        <p:sp>
          <p:nvSpPr>
            <p:cNvPr id="8571" name="Google Shape;8571;p7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70"/>
          <p:cNvGrpSpPr/>
          <p:nvPr/>
        </p:nvGrpSpPr>
        <p:grpSpPr>
          <a:xfrm>
            <a:off x="5772848" y="1689240"/>
            <a:ext cx="319874" cy="419623"/>
            <a:chOff x="-3365275" y="3253275"/>
            <a:chExt cx="222150" cy="291425"/>
          </a:xfrm>
        </p:grpSpPr>
        <p:sp>
          <p:nvSpPr>
            <p:cNvPr id="8577" name="Google Shape;8577;p7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70"/>
          <p:cNvGrpSpPr/>
          <p:nvPr/>
        </p:nvGrpSpPr>
        <p:grpSpPr>
          <a:xfrm>
            <a:off x="5746786" y="2204058"/>
            <a:ext cx="371998" cy="421927"/>
            <a:chOff x="-3383375" y="3611625"/>
            <a:chExt cx="258350" cy="293025"/>
          </a:xfrm>
        </p:grpSpPr>
        <p:sp>
          <p:nvSpPr>
            <p:cNvPr id="8580" name="Google Shape;8580;p7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70"/>
          <p:cNvGrpSpPr/>
          <p:nvPr/>
        </p:nvGrpSpPr>
        <p:grpSpPr>
          <a:xfrm>
            <a:off x="5809135" y="2756826"/>
            <a:ext cx="271097" cy="419659"/>
            <a:chOff x="-3347950" y="3971575"/>
            <a:chExt cx="188275" cy="291450"/>
          </a:xfrm>
        </p:grpSpPr>
        <p:sp>
          <p:nvSpPr>
            <p:cNvPr id="8583" name="Google Shape;8583;p7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70"/>
          <p:cNvGrpSpPr/>
          <p:nvPr/>
        </p:nvGrpSpPr>
        <p:grpSpPr>
          <a:xfrm>
            <a:off x="858994" y="3307061"/>
            <a:ext cx="371998" cy="421927"/>
            <a:chOff x="-1575775" y="3238300"/>
            <a:chExt cx="258350" cy="293025"/>
          </a:xfrm>
        </p:grpSpPr>
        <p:sp>
          <p:nvSpPr>
            <p:cNvPr id="8587" name="Google Shape;8587;p7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70"/>
          <p:cNvGrpSpPr/>
          <p:nvPr/>
        </p:nvGrpSpPr>
        <p:grpSpPr>
          <a:xfrm>
            <a:off x="2503892" y="3309051"/>
            <a:ext cx="423079" cy="424159"/>
            <a:chOff x="-1591550" y="3597475"/>
            <a:chExt cx="293825" cy="294575"/>
          </a:xfrm>
        </p:grpSpPr>
        <p:sp>
          <p:nvSpPr>
            <p:cNvPr id="8593" name="Google Shape;8593;p7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70"/>
          <p:cNvGrpSpPr/>
          <p:nvPr/>
        </p:nvGrpSpPr>
        <p:grpSpPr>
          <a:xfrm>
            <a:off x="4153362" y="3318663"/>
            <a:ext cx="421927" cy="399248"/>
            <a:chOff x="-1592325" y="3957400"/>
            <a:chExt cx="293025" cy="277275"/>
          </a:xfrm>
        </p:grpSpPr>
        <p:sp>
          <p:nvSpPr>
            <p:cNvPr id="8597" name="Google Shape;8597;p7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70"/>
          <p:cNvGrpSpPr/>
          <p:nvPr/>
        </p:nvGrpSpPr>
        <p:grpSpPr>
          <a:xfrm>
            <a:off x="3640232" y="3310744"/>
            <a:ext cx="369730" cy="420775"/>
            <a:chOff x="-778700" y="3612425"/>
            <a:chExt cx="256775" cy="292225"/>
          </a:xfrm>
        </p:grpSpPr>
        <p:sp>
          <p:nvSpPr>
            <p:cNvPr id="8602" name="Google Shape;8602;p7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70"/>
          <p:cNvGrpSpPr/>
          <p:nvPr/>
        </p:nvGrpSpPr>
        <p:grpSpPr>
          <a:xfrm>
            <a:off x="6111733" y="3828305"/>
            <a:ext cx="340731" cy="387641"/>
            <a:chOff x="7728464" y="1561258"/>
            <a:chExt cx="349719" cy="397866"/>
          </a:xfrm>
        </p:grpSpPr>
        <p:sp>
          <p:nvSpPr>
            <p:cNvPr id="8609" name="Google Shape;8609;p7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70"/>
          <p:cNvGrpSpPr/>
          <p:nvPr/>
        </p:nvGrpSpPr>
        <p:grpSpPr>
          <a:xfrm>
            <a:off x="4034702" y="3828305"/>
            <a:ext cx="387681" cy="387641"/>
            <a:chOff x="5611350" y="1561258"/>
            <a:chExt cx="397907" cy="397866"/>
          </a:xfrm>
        </p:grpSpPr>
        <p:sp>
          <p:nvSpPr>
            <p:cNvPr id="8612" name="Google Shape;8612;p7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70"/>
          <p:cNvGrpSpPr/>
          <p:nvPr/>
        </p:nvGrpSpPr>
        <p:grpSpPr>
          <a:xfrm>
            <a:off x="4553987" y="3925571"/>
            <a:ext cx="387610" cy="193109"/>
            <a:chOff x="6140660" y="1661097"/>
            <a:chExt cx="397835" cy="198202"/>
          </a:xfrm>
        </p:grpSpPr>
        <p:sp>
          <p:nvSpPr>
            <p:cNvPr id="8617" name="Google Shape;8617;p7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70"/>
          <p:cNvGrpSpPr/>
          <p:nvPr/>
        </p:nvGrpSpPr>
        <p:grpSpPr>
          <a:xfrm>
            <a:off x="5073202" y="3828305"/>
            <a:ext cx="387681" cy="387641"/>
            <a:chOff x="6669907" y="1561258"/>
            <a:chExt cx="397907" cy="397866"/>
          </a:xfrm>
        </p:grpSpPr>
        <p:sp>
          <p:nvSpPr>
            <p:cNvPr id="8622" name="Google Shape;8622;p7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70"/>
          <p:cNvGrpSpPr/>
          <p:nvPr/>
        </p:nvGrpSpPr>
        <p:grpSpPr>
          <a:xfrm>
            <a:off x="1958433" y="3885842"/>
            <a:ext cx="387681" cy="272572"/>
            <a:chOff x="3386036" y="1746339"/>
            <a:chExt cx="397907" cy="279762"/>
          </a:xfrm>
        </p:grpSpPr>
        <p:sp>
          <p:nvSpPr>
            <p:cNvPr id="8628" name="Google Shape;8628;p7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70"/>
          <p:cNvGrpSpPr/>
          <p:nvPr/>
        </p:nvGrpSpPr>
        <p:grpSpPr>
          <a:xfrm>
            <a:off x="2996130" y="3828288"/>
            <a:ext cx="387681" cy="387681"/>
            <a:chOff x="4417380" y="1687279"/>
            <a:chExt cx="397907" cy="397907"/>
          </a:xfrm>
        </p:grpSpPr>
        <p:sp>
          <p:nvSpPr>
            <p:cNvPr id="8631" name="Google Shape;8631;p7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70"/>
          <p:cNvGrpSpPr/>
          <p:nvPr/>
        </p:nvGrpSpPr>
        <p:grpSpPr>
          <a:xfrm>
            <a:off x="7942611" y="3308537"/>
            <a:ext cx="387661" cy="387661"/>
            <a:chOff x="2869999" y="1687279"/>
            <a:chExt cx="397887" cy="397887"/>
          </a:xfrm>
        </p:grpSpPr>
        <p:sp>
          <p:nvSpPr>
            <p:cNvPr id="8634" name="Google Shape;8634;p7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70"/>
          <p:cNvGrpSpPr/>
          <p:nvPr/>
        </p:nvGrpSpPr>
        <p:grpSpPr>
          <a:xfrm>
            <a:off x="2477718" y="3828664"/>
            <a:ext cx="386807" cy="386929"/>
            <a:chOff x="3902887" y="1687655"/>
            <a:chExt cx="397010" cy="397135"/>
          </a:xfrm>
        </p:grpSpPr>
        <p:sp>
          <p:nvSpPr>
            <p:cNvPr id="8637" name="Google Shape;8637;p7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70"/>
          <p:cNvGrpSpPr/>
          <p:nvPr/>
        </p:nvGrpSpPr>
        <p:grpSpPr>
          <a:xfrm>
            <a:off x="3515416" y="3828344"/>
            <a:ext cx="387681" cy="387681"/>
            <a:chOff x="4933458" y="1687279"/>
            <a:chExt cx="397907" cy="397907"/>
          </a:xfrm>
        </p:grpSpPr>
        <p:sp>
          <p:nvSpPr>
            <p:cNvPr id="8640" name="Google Shape;8640;p7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70"/>
          <p:cNvGrpSpPr/>
          <p:nvPr/>
        </p:nvGrpSpPr>
        <p:grpSpPr>
          <a:xfrm>
            <a:off x="6348367" y="3308537"/>
            <a:ext cx="387661" cy="387661"/>
            <a:chOff x="1379798" y="1723250"/>
            <a:chExt cx="397887" cy="397887"/>
          </a:xfrm>
        </p:grpSpPr>
        <p:sp>
          <p:nvSpPr>
            <p:cNvPr id="8643" name="Google Shape;8643;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70"/>
          <p:cNvGrpSpPr/>
          <p:nvPr/>
        </p:nvGrpSpPr>
        <p:grpSpPr>
          <a:xfrm>
            <a:off x="5286246" y="3308537"/>
            <a:ext cx="387681" cy="387661"/>
            <a:chOff x="266768" y="1721375"/>
            <a:chExt cx="397907" cy="397887"/>
          </a:xfrm>
        </p:grpSpPr>
        <p:sp>
          <p:nvSpPr>
            <p:cNvPr id="8648" name="Google Shape;8648;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70"/>
          <p:cNvGrpSpPr/>
          <p:nvPr/>
        </p:nvGrpSpPr>
        <p:grpSpPr>
          <a:xfrm>
            <a:off x="5817327" y="3308537"/>
            <a:ext cx="387641" cy="387661"/>
            <a:chOff x="864491" y="1723250"/>
            <a:chExt cx="397866" cy="397887"/>
          </a:xfrm>
        </p:grpSpPr>
        <p:sp>
          <p:nvSpPr>
            <p:cNvPr id="8651" name="Google Shape;8651;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4" name="Google Shape;8654;p7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5" name="Google Shape;8655;p70"/>
          <p:cNvGrpSpPr/>
          <p:nvPr/>
        </p:nvGrpSpPr>
        <p:grpSpPr>
          <a:xfrm>
            <a:off x="7411672" y="3308924"/>
            <a:ext cx="387539" cy="386888"/>
            <a:chOff x="2408992" y="1722875"/>
            <a:chExt cx="397761" cy="397093"/>
          </a:xfrm>
        </p:grpSpPr>
        <p:sp>
          <p:nvSpPr>
            <p:cNvPr id="8656" name="Google Shape;8656;p7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70"/>
          <p:cNvGrpSpPr/>
          <p:nvPr/>
        </p:nvGrpSpPr>
        <p:grpSpPr>
          <a:xfrm>
            <a:off x="6584154" y="3827060"/>
            <a:ext cx="388966" cy="388966"/>
            <a:chOff x="1190625" y="238125"/>
            <a:chExt cx="5235075" cy="5235075"/>
          </a:xfrm>
        </p:grpSpPr>
        <p:sp>
          <p:nvSpPr>
            <p:cNvPr id="8659" name="Google Shape;8659;p7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70"/>
          <p:cNvGrpSpPr/>
          <p:nvPr/>
        </p:nvGrpSpPr>
        <p:grpSpPr>
          <a:xfrm>
            <a:off x="5592488" y="3828305"/>
            <a:ext cx="387641" cy="387641"/>
            <a:chOff x="7199196" y="1561258"/>
            <a:chExt cx="397866" cy="397866"/>
          </a:xfrm>
        </p:grpSpPr>
        <p:sp>
          <p:nvSpPr>
            <p:cNvPr id="8662" name="Google Shape;8662;p7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5" name="Google Shape;8665;p70"/>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69" name="Shape 8669"/>
        <p:cNvGrpSpPr/>
        <p:nvPr/>
      </p:nvGrpSpPr>
      <p:grpSpPr>
        <a:xfrm>
          <a:off x="0" y="0"/>
          <a:ext cx="0" cy="0"/>
          <a:chOff x="0" y="0"/>
          <a:chExt cx="0" cy="0"/>
        </a:xfrm>
      </p:grpSpPr>
      <p:pic>
        <p:nvPicPr>
          <p:cNvPr id="8670" name="Google Shape;8670;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2"/>
          <p:cNvSpPr txBox="1"/>
          <p:nvPr>
            <p:ph idx="6"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OBJECTIVES</a:t>
            </a:r>
            <a:endParaRPr/>
          </a:p>
        </p:txBody>
      </p:sp>
      <p:sp>
        <p:nvSpPr>
          <p:cNvPr id="546" name="Google Shape;546;p32"/>
          <p:cNvSpPr txBox="1"/>
          <p:nvPr>
            <p:ph type="title"/>
          </p:nvPr>
        </p:nvSpPr>
        <p:spPr>
          <a:xfrm>
            <a:off x="927750" y="2651925"/>
            <a:ext cx="19209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47" name="Google Shape;547;p32"/>
          <p:cNvSpPr txBox="1"/>
          <p:nvPr>
            <p:ph idx="1" type="subTitle"/>
          </p:nvPr>
        </p:nvSpPr>
        <p:spPr>
          <a:xfrm>
            <a:off x="927750" y="3025774"/>
            <a:ext cx="19209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548" name="Google Shape;548;p32"/>
          <p:cNvSpPr txBox="1"/>
          <p:nvPr>
            <p:ph idx="2" type="title"/>
          </p:nvPr>
        </p:nvSpPr>
        <p:spPr>
          <a:xfrm>
            <a:off x="3611550" y="2651925"/>
            <a:ext cx="19209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49" name="Google Shape;549;p32"/>
          <p:cNvSpPr txBox="1"/>
          <p:nvPr>
            <p:ph idx="3" type="subTitle"/>
          </p:nvPr>
        </p:nvSpPr>
        <p:spPr>
          <a:xfrm>
            <a:off x="3611550" y="3025774"/>
            <a:ext cx="19209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a:t>
            </a:r>
            <a:r>
              <a:rPr lang="en"/>
              <a:t>s the biggest planet in the Solar System</a:t>
            </a:r>
            <a:endParaRPr/>
          </a:p>
        </p:txBody>
      </p:sp>
      <p:sp>
        <p:nvSpPr>
          <p:cNvPr id="550" name="Google Shape;550;p32"/>
          <p:cNvSpPr txBox="1"/>
          <p:nvPr>
            <p:ph idx="4" type="title"/>
          </p:nvPr>
        </p:nvSpPr>
        <p:spPr>
          <a:xfrm>
            <a:off x="6295350" y="2651925"/>
            <a:ext cx="19209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51" name="Google Shape;551;p32"/>
          <p:cNvSpPr txBox="1"/>
          <p:nvPr>
            <p:ph idx="5" type="subTitle"/>
          </p:nvPr>
        </p:nvSpPr>
        <p:spPr>
          <a:xfrm>
            <a:off x="6295350" y="3025774"/>
            <a:ext cx="19209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planet</a:t>
            </a:r>
            <a:endParaRPr/>
          </a:p>
        </p:txBody>
      </p:sp>
      <p:grpSp>
        <p:nvGrpSpPr>
          <p:cNvPr id="552" name="Google Shape;552;p32"/>
          <p:cNvGrpSpPr/>
          <p:nvPr/>
        </p:nvGrpSpPr>
        <p:grpSpPr>
          <a:xfrm>
            <a:off x="7045665" y="2217521"/>
            <a:ext cx="420271" cy="320774"/>
            <a:chOff x="-1951475" y="3273100"/>
            <a:chExt cx="291875" cy="222775"/>
          </a:xfrm>
        </p:grpSpPr>
        <p:sp>
          <p:nvSpPr>
            <p:cNvPr id="553" name="Google Shape;553;p3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32"/>
          <p:cNvGrpSpPr/>
          <p:nvPr/>
        </p:nvGrpSpPr>
        <p:grpSpPr>
          <a:xfrm>
            <a:off x="4358219" y="2116944"/>
            <a:ext cx="427578" cy="421351"/>
            <a:chOff x="-5254775" y="3631325"/>
            <a:chExt cx="296950" cy="292625"/>
          </a:xfrm>
        </p:grpSpPr>
        <p:sp>
          <p:nvSpPr>
            <p:cNvPr id="557" name="Google Shape;557;p3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32"/>
          <p:cNvGrpSpPr/>
          <p:nvPr/>
        </p:nvGrpSpPr>
        <p:grpSpPr>
          <a:xfrm>
            <a:off x="1678365" y="2117520"/>
            <a:ext cx="419659" cy="420775"/>
            <a:chOff x="-5251625" y="3991275"/>
            <a:chExt cx="291450" cy="292225"/>
          </a:xfrm>
        </p:grpSpPr>
        <p:sp>
          <p:nvSpPr>
            <p:cNvPr id="565" name="Google Shape;565;p3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3"/>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575" name="Google Shape;575;p33"/>
          <p:cNvSpPr txBox="1"/>
          <p:nvPr>
            <p:ph idx="1" type="subTitle"/>
          </p:nvPr>
        </p:nvSpPr>
        <p:spPr>
          <a:xfrm>
            <a:off x="829925" y="1526175"/>
            <a:ext cx="4041300" cy="25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317500" lvl="0" marL="457200" rtl="0" algn="l">
              <a:spcBef>
                <a:spcPts val="16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4"/>
          <p:cNvSpPr txBox="1"/>
          <p:nvPr>
            <p:ph type="title"/>
          </p:nvPr>
        </p:nvSpPr>
        <p:spPr>
          <a:xfrm>
            <a:off x="4043913" y="1891531"/>
            <a:ext cx="3602100" cy="9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SCHEDULE</a:t>
            </a:r>
            <a:endParaRPr/>
          </a:p>
        </p:txBody>
      </p:sp>
      <p:sp>
        <p:nvSpPr>
          <p:cNvPr id="581" name="Google Shape;581;p34"/>
          <p:cNvSpPr txBox="1"/>
          <p:nvPr>
            <p:ph idx="2" type="title"/>
          </p:nvPr>
        </p:nvSpPr>
        <p:spPr>
          <a:xfrm>
            <a:off x="1497988" y="1673975"/>
            <a:ext cx="1978500" cy="12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82" name="Google Shape;582;p34"/>
          <p:cNvSpPr txBox="1"/>
          <p:nvPr>
            <p:ph idx="1" type="subTitle"/>
          </p:nvPr>
        </p:nvSpPr>
        <p:spPr>
          <a:xfrm>
            <a:off x="4043913" y="2879725"/>
            <a:ext cx="3430500" cy="58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grpSp>
        <p:nvGrpSpPr>
          <p:cNvPr id="583" name="Google Shape;583;p34"/>
          <p:cNvGrpSpPr/>
          <p:nvPr/>
        </p:nvGrpSpPr>
        <p:grpSpPr>
          <a:xfrm rot="-8100000">
            <a:off x="7367297" y="5253317"/>
            <a:ext cx="2553976" cy="244173"/>
            <a:chOff x="-818425" y="4412100"/>
            <a:chExt cx="2554000" cy="244175"/>
          </a:xfrm>
        </p:grpSpPr>
        <p:cxnSp>
          <p:nvCxnSpPr>
            <p:cNvPr id="584" name="Google Shape;584;p34"/>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585" name="Google Shape;585;p34"/>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586" name="Google Shape;586;p34"/>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35"/>
          <p:cNvSpPr txBox="1"/>
          <p:nvPr>
            <p:ph type="title"/>
          </p:nvPr>
        </p:nvSpPr>
        <p:spPr>
          <a:xfrm>
            <a:off x="5720275" y="2462100"/>
            <a:ext cx="2341800" cy="177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6"/>
          <p:cNvSpPr txBox="1"/>
          <p:nvPr>
            <p:ph type="title"/>
          </p:nvPr>
        </p:nvSpPr>
        <p:spPr>
          <a:xfrm>
            <a:off x="1197875" y="1567259"/>
            <a:ext cx="6876900" cy="5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THE PROJECT</a:t>
            </a:r>
            <a:endParaRPr/>
          </a:p>
        </p:txBody>
      </p:sp>
      <p:sp>
        <p:nvSpPr>
          <p:cNvPr id="597" name="Google Shape;597;p36"/>
          <p:cNvSpPr txBox="1"/>
          <p:nvPr>
            <p:ph idx="1" type="subTitle"/>
          </p:nvPr>
        </p:nvSpPr>
        <p:spPr>
          <a:xfrm>
            <a:off x="1602400" y="2249050"/>
            <a:ext cx="6067800" cy="1327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You can give a brief description of the topic you want to talk about here. For example, if you want to talk about Mercury, you can say that it’s the smallest planet in the entire Solar System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eting in Virtual Reality by Slidesgo">
  <a:themeElements>
    <a:clrScheme name="Simple Light">
      <a:dk1>
        <a:srgbClr val="050E38"/>
      </a:dk1>
      <a:lt1>
        <a:srgbClr val="FFFFFF"/>
      </a:lt1>
      <a:dk2>
        <a:srgbClr val="112055"/>
      </a:dk2>
      <a:lt2>
        <a:srgbClr val="3186B9"/>
      </a:lt2>
      <a:accent1>
        <a:srgbClr val="21FFFF"/>
      </a:accent1>
      <a:accent2>
        <a:srgbClr val="7CD5F3"/>
      </a:accent2>
      <a:accent3>
        <a:srgbClr val="FFFFFF"/>
      </a:accent3>
      <a:accent4>
        <a:srgbClr val="FFFFFF"/>
      </a:accent4>
      <a:accent5>
        <a:srgbClr val="FFFFFF"/>
      </a:accent5>
      <a:accent6>
        <a:srgbClr val="FFFFFF"/>
      </a:accent6>
      <a:hlink>
        <a:srgbClr val="7CD5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